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2" r:id="rId13"/>
    <p:sldId id="270" r:id="rId14"/>
    <p:sldId id="271"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“Hello, my name is Musab Sagri. This presentation outlines the proposed Green Pace Security Policy, including secure coding practices, testing methods, and security automation strategies.”</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22DA1503-F7FB-C0FD-CB7E-AB9C426BF78D}"/>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DD3426A-632C-2F87-B950-0E7E8DABC8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C0B8E8F-3999-CB9B-6421-44C6EA6526B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test used oversized input to check for buffer overflow. The use of </a:t>
            </a:r>
            <a:r>
              <a:rPr lang="en-US" sz="1100" b="0" i="0" u="none" strike="noStrike" cap="none" dirty="0" err="1">
                <a:solidFill>
                  <a:srgbClr val="000000"/>
                </a:solidFill>
                <a:effectLst/>
                <a:latin typeface="Arial"/>
                <a:ea typeface="Arial"/>
                <a:cs typeface="Arial"/>
                <a:sym typeface="Arial"/>
              </a:rPr>
              <a:t>getline</a:t>
            </a:r>
            <a:r>
              <a:rPr lang="en-US" sz="1100" b="0" i="0" u="none" strike="noStrike" cap="none" dirty="0">
                <a:solidFill>
                  <a:srgbClr val="000000"/>
                </a:solidFill>
                <a:effectLst/>
                <a:latin typeface="Arial"/>
                <a:ea typeface="Arial"/>
                <a:cs typeface="Arial"/>
                <a:sym typeface="Arial"/>
              </a:rPr>
              <a:t> and input clearing ensured safe handling, with no overflow occurring.”</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67761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7E3A591-AC12-5F22-9201-FDB1CB85C1B1}"/>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9787B97-DB2D-DC48-8966-E546300A5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DF495FC2-29D3-7A37-5AF7-33649E84D8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“Using a basic XOR cipher, this test confirmed that encrypted files could be correctly decrypted, ensuring data is processed securely.”</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20929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a:t>
            </a:r>
            <a:r>
              <a:rPr lang="en-US" dirty="0" err="1"/>
              <a:t>DevSecOps</a:t>
            </a:r>
            <a:r>
              <a:rPr lang="en-US" dirty="0"/>
              <a:t> diagram shows how security is built into every step of development. In the build phase, code is checked with static analysis and tested for bugs and vulnerabilities. Before release, configuration checks and penetration testing are conducted. After deployment, tools like SIEM and intrusion detection watch for threats. If issues are detected, response protocols like rollback or access blocking are triggered.”</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“The </a:t>
            </a:r>
            <a:r>
              <a:rPr lang="en-US" sz="1100" dirty="0" err="1"/>
              <a:t>DevSecOps</a:t>
            </a:r>
            <a:r>
              <a:rPr lang="en-US" sz="1100" dirty="0"/>
              <a:t> pipeline at Green Pace integrates </a:t>
            </a:r>
            <a:r>
              <a:rPr lang="en-US" dirty="0"/>
              <a:t>security at every stage. During the build phase, tools like </a:t>
            </a:r>
            <a:r>
              <a:rPr lang="en-US" dirty="0" err="1"/>
              <a:t>Cppcheck</a:t>
            </a:r>
            <a:r>
              <a:rPr lang="en-US" dirty="0"/>
              <a:t> and compiler flags catch code issues early. In the testing stage, we run automated unit and compliance tests. Before deployment, we check security settings and do penetration testing. Once the system is live, monitoring tools like SIEM and intrusion detection keep watch and send real-time alerts if something goes wrong.”</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“Delaying fixes can lead to breaches and downtime. Acting early improves compliance, reduces risk, and increases system reliability.”</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“Recommended actions include upgrading encryption, standardizing logging, automating analysis, and providing regular secure coding training.”</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policy supports secure development through zero trust, continuous testing, and alignment with OWASP and CERT standards. Security is integrated from day one.”</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Green Pace Security Policy provides strong protection by using multiple layers of security such as physical, network, application, and governance. As the development team grows, this policy helps ensure everyone follows secure practices and prevents vulnerabilities before they become problems.”</a:t>
            </a:r>
          </a:p>
          <a:p>
            <a:pPr marL="158750" indent="0">
              <a:buNone/>
            </a:pPr>
            <a:endParaRPr lang="en-US" sz="1100" b="0" i="0" u="none" strike="noStrike" cap="none" dirty="0">
              <a:solidFill>
                <a:srgbClr val="000000"/>
              </a:solidFill>
              <a:effectLst/>
              <a:latin typeface="Arial"/>
              <a:ea typeface="Arial"/>
              <a:cs typeface="Arial"/>
              <a:sym typeface="Arial"/>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t>
            </a:r>
            <a:r>
              <a:rPr lang="en-US" dirty="0"/>
              <a:t>This Threats Matrix shows how likely different security issues are and how serious their impact can be. At the top right are the most dangerous problems, like injection attacks and broken authentication, they're common and can cause major damage. The top left includes issues like bad input checks or error handling, still likely, but less harmful. At the bottom left are low-risk items like insecure logs, and rare threats like insider attacks show up as unlikely</a:t>
            </a:r>
            <a:r>
              <a:rPr lang="en-US" sz="1100" b="0" i="0" u="none" strike="noStrike" cap="none" dirty="0">
                <a:solidFill>
                  <a:srgbClr val="000000"/>
                </a:solidFill>
                <a:effectLst/>
                <a:latin typeface="Arial"/>
                <a:ea typeface="Arial"/>
                <a:cs typeface="Arial"/>
                <a:sym typeface="Arial"/>
              </a:rPr>
              <a:t>.”</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policy is structured around ten key security principles, and each principle is supported by specific coding standards to ensure practical implementation.”</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“Ten CERT C++ coding standards were prioritized based on severity and risk. These include rules for memory safety, input sanitization, and error handling to reduce common coding vulnerabilities.”</a:t>
            </a: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“Data is protected at every stage: in transit with TLS 1.3, at rest with AES-256 encryption, and in use through secure memory handling techniques.”</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Triple-A model includes authentication using 2FA, authorization with role-based access control, and accounting through centralized logging and audit trails.”</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test checks for overflow using boundary values. The program handled the limits correctly, confirming that numeric operations are safely bounded.”</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A3FCE9EF-BB7F-749C-0F81-CDE37B5E3BC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0158D1B-234C-C025-9CDD-B3A72AB185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424466A5-44D1-1535-35ED-0ECF81C4878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“Here, a test query with 'OR 1=1' was blocked using input validation. This confirms that the system successfully detects and prevents SQL injection.”</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85729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7.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hyperlink" Target="https://github.com/google/googletest" TargetMode="External"/><Relationship Id="rId5" Type="http://schemas.openxmlformats.org/officeDocument/2006/relationships/hyperlink" Target="https://owasp.org/Top10/" TargetMode="External"/><Relationship Id="rId4" Type="http://schemas.openxmlformats.org/officeDocument/2006/relationships/hyperlink" Target="https://resources.sei.cmu.edu/downloads/secure-coding/assets/sei-cert-cpp-coding-standard-2016-v01.pdf" TargetMode="External"/><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Musab Sagri</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91" name="Audio 190">
            <a:hlinkClick r:id="" action="ppaction://media"/>
            <a:extLst>
              <a:ext uri="{FF2B5EF4-FFF2-40B4-BE49-F238E27FC236}">
                <a16:creationId xmlns:a16="http://schemas.microsoft.com/office/drawing/2014/main" id="{D3287F89-4A14-BFD3-49AF-154ED55368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222"/>
    </mc:Choice>
    <mc:Fallback>
      <p:transition spd="slow" advTm="1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11660D68-112B-C703-373E-BD3690929A0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D10BECD3-C806-25E2-E1D9-87E16C4E6710}"/>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lvl="0"/>
            <a:r>
              <a:rPr lang="en-US" dirty="0"/>
              <a:t>Unit Testing: Buffer Overflow Test</a:t>
            </a:r>
            <a:endParaRPr dirty="0"/>
          </a:p>
        </p:txBody>
      </p:sp>
      <p:sp>
        <p:nvSpPr>
          <p:cNvPr id="196" name="Google Shape;196;g9504e29505_0_0">
            <a:extLst>
              <a:ext uri="{FF2B5EF4-FFF2-40B4-BE49-F238E27FC236}">
                <a16:creationId xmlns:a16="http://schemas.microsoft.com/office/drawing/2014/main" id="{CF9F0713-86B2-DDCD-2E0E-5CC4E5ACB584}"/>
              </a:ext>
            </a:extLst>
          </p:cNvPr>
          <p:cNvSpPr txBox="1">
            <a:spLocks noGrp="1"/>
          </p:cNvSpPr>
          <p:nvPr>
            <p:ph type="body" idx="1"/>
          </p:nvPr>
        </p:nvSpPr>
        <p:spPr>
          <a:xfrm>
            <a:off x="221326" y="2057373"/>
            <a:ext cx="5874674" cy="41613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Is buffer overflow prevented in input handling?</a:t>
            </a:r>
          </a:p>
          <a:p>
            <a:pPr marL="0" lvl="0" indent="0" algn="l" rtl="0">
              <a:lnSpc>
                <a:spcPct val="90000"/>
              </a:lnSpc>
              <a:spcBef>
                <a:spcPts val="1000"/>
              </a:spcBef>
              <a:spcAft>
                <a:spcPts val="0"/>
              </a:spcAft>
              <a:buSzPts val="1800"/>
              <a:buNone/>
            </a:pPr>
            <a:r>
              <a:rPr lang="en-US" b="1" dirty="0"/>
              <a:t>Content:</a:t>
            </a:r>
          </a:p>
          <a:p>
            <a:pPr marL="342900"/>
            <a:r>
              <a:rPr lang="en-US" b="1" dirty="0"/>
              <a:t>Vulnerability: </a:t>
            </a:r>
            <a:r>
              <a:rPr lang="en-US" dirty="0"/>
              <a:t>Stack corruption from oversized user input</a:t>
            </a:r>
          </a:p>
          <a:p>
            <a:pPr marL="342900"/>
            <a:r>
              <a:rPr lang="en-US" b="1" dirty="0"/>
              <a:t>Test Case: </a:t>
            </a:r>
            <a:r>
              <a:rPr lang="en-US" dirty="0"/>
              <a:t>Input longer than 19 characters to char array</a:t>
            </a:r>
          </a:p>
          <a:p>
            <a:pPr marL="342900"/>
            <a:r>
              <a:rPr lang="en-US" b="1" dirty="0"/>
              <a:t>Expected Result: </a:t>
            </a:r>
            <a:r>
              <a:rPr lang="en-US" dirty="0"/>
              <a:t>Input is safely truncated and warning shown</a:t>
            </a:r>
          </a:p>
          <a:p>
            <a:pPr marL="342900"/>
            <a:r>
              <a:rPr lang="en-US" b="1" dirty="0"/>
              <a:t>Result: </a:t>
            </a:r>
            <a:r>
              <a:rPr lang="en-US" dirty="0"/>
              <a:t>Test passed - std::</a:t>
            </a:r>
            <a:r>
              <a:rPr lang="en-US" dirty="0" err="1"/>
              <a:t>cin.getline</a:t>
            </a:r>
            <a:r>
              <a:rPr lang="en-US" dirty="0"/>
              <a:t>() and stream clearing prevented overflow</a:t>
            </a:r>
          </a:p>
        </p:txBody>
      </p:sp>
      <p:pic>
        <p:nvPicPr>
          <p:cNvPr id="197" name="Google Shape;197;g9504e29505_0_0" descr="Green Pace logo">
            <a:extLst>
              <a:ext uri="{FF2B5EF4-FFF2-40B4-BE49-F238E27FC236}">
                <a16:creationId xmlns:a16="http://schemas.microsoft.com/office/drawing/2014/main" id="{A80DBEAF-B297-F723-FA1C-2D31BEAFBC8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shot of a computer program&#10;&#10;AI-generated content may be incorrect.">
            <a:extLst>
              <a:ext uri="{FF2B5EF4-FFF2-40B4-BE49-F238E27FC236}">
                <a16:creationId xmlns:a16="http://schemas.microsoft.com/office/drawing/2014/main" id="{F73F54F4-6AAD-8520-C4EE-06E2C5961CA5}"/>
              </a:ext>
            </a:extLst>
          </p:cNvPr>
          <p:cNvPicPr>
            <a:picLocks noChangeAspect="1"/>
          </p:cNvPicPr>
          <p:nvPr/>
        </p:nvPicPr>
        <p:blipFill>
          <a:blip r:embed="rId7"/>
          <a:srcRect l="-232" r="7332"/>
          <a:stretch>
            <a:fillRect/>
          </a:stretch>
        </p:blipFill>
        <p:spPr>
          <a:xfrm>
            <a:off x="5727032" y="3163657"/>
            <a:ext cx="6432884" cy="1948819"/>
          </a:xfrm>
          <a:prstGeom prst="rect">
            <a:avLst/>
          </a:prstGeom>
        </p:spPr>
      </p:pic>
      <p:pic>
        <p:nvPicPr>
          <p:cNvPr id="39" name="Audio 38">
            <a:hlinkClick r:id="" action="ppaction://media"/>
            <a:extLst>
              <a:ext uri="{FF2B5EF4-FFF2-40B4-BE49-F238E27FC236}">
                <a16:creationId xmlns:a16="http://schemas.microsoft.com/office/drawing/2014/main" id="{0CC826C4-CEEC-D90A-90E1-0EF5647E100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710632262"/>
      </p:ext>
    </p:extLst>
  </p:cSld>
  <p:clrMapOvr>
    <a:masterClrMapping/>
  </p:clrMapOvr>
  <mc:AlternateContent xmlns:mc="http://schemas.openxmlformats.org/markup-compatibility/2006">
    <mc:Choice xmlns:p14="http://schemas.microsoft.com/office/powerpoint/2010/main" Requires="p14">
      <p:transition spd="slow" p14:dur="2000" advTm="17559"/>
    </mc:Choice>
    <mc:Fallback>
      <p:transition spd="slow" advTm="17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extLst>
    <p:ext uri="{3A86A75C-4F4B-4683-9AE1-C65F6400EC91}">
      <p14:laserTraceLst xmlns:p14="http://schemas.microsoft.com/office/powerpoint/2010/main">
        <p14:tracePtLst>
          <p14:tracePt t="1512" x="4584700" y="6318250"/>
          <p14:tracePt t="1629" x="3989388" y="6524625"/>
          <p14:tracePt t="1636" x="4370388" y="6129338"/>
          <p14:tracePt t="1645" x="4718050" y="5734050"/>
          <p14:tracePt t="1660" x="5019675" y="5337175"/>
          <p14:tracePt t="1662" x="5335588" y="4926013"/>
          <p14:tracePt t="1676" x="5589588" y="4545013"/>
          <p14:tracePt t="1677" x="5873750" y="4149725"/>
          <p14:tracePt t="1692" x="6302375" y="3500438"/>
          <p14:tracePt t="1707" x="6459538" y="3246438"/>
          <p14:tracePt t="1709" x="6602413" y="3009900"/>
          <p14:tracePt t="1722" x="6697663" y="2851150"/>
          <p14:tracePt t="1738" x="6840538" y="2628900"/>
          <p14:tracePt t="1754" x="6935788" y="2470150"/>
          <p14:tracePt t="1770" x="7045325" y="2265363"/>
          <p14:tracePt t="1785" x="7124700" y="2106613"/>
          <p14:tracePt t="1802" x="7172325" y="1995488"/>
          <p14:tracePt t="1816" x="7219950" y="1931988"/>
          <p14:tracePt t="1833" x="7235825" y="1900238"/>
          <p14:tracePt t="1848" x="7251700" y="1868488"/>
          <p14:tracePt t="2014" x="7235825" y="1868488"/>
          <p14:tracePt t="2020" x="7204075" y="1884363"/>
          <p14:tracePt t="2028" x="7188200" y="1900238"/>
          <p14:tracePt t="2036" x="7156450" y="1916113"/>
          <p14:tracePt t="2051" x="7108825" y="1916113"/>
          <p14:tracePt t="2067" x="7029450" y="1963738"/>
          <p14:tracePt t="2082" x="6967538" y="1979613"/>
          <p14:tracePt t="2098" x="6951663" y="1979613"/>
          <p14:tracePt t="2141" x="6935788" y="1979613"/>
          <p14:tracePt t="2173" x="6919913" y="1979613"/>
          <p14:tracePt t="2188" x="6888163" y="1979613"/>
          <p14:tracePt t="2196" x="6872288" y="1979613"/>
          <p14:tracePt t="2207" x="6856413" y="1995488"/>
          <p14:tracePt t="2223" x="6840538" y="1995488"/>
          <p14:tracePt t="2238" x="6808788" y="1995488"/>
          <p14:tracePt t="2799" x="6824663" y="1995488"/>
          <p14:tracePt t="2821" x="6840538" y="1995488"/>
          <p14:tracePt t="2828" x="6856413" y="1995488"/>
          <p14:tracePt t="2836" x="6888163" y="1995488"/>
          <p14:tracePt t="2847" x="6904038" y="1995488"/>
          <p14:tracePt t="2863" x="6919913" y="1995488"/>
          <p14:tracePt t="3046" x="6935788" y="1995488"/>
          <p14:tracePt t="3060" x="6967538" y="1995488"/>
          <p14:tracePt t="3068" x="6983413" y="1995488"/>
          <p14:tracePt t="3101" x="6999288" y="1995488"/>
          <p14:tracePt t="3126" x="7013575" y="1995488"/>
          <p14:tracePt t="3142" x="7045325" y="1995488"/>
          <p14:tracePt t="3148" x="7061200" y="1995488"/>
          <p14:tracePt t="3160" x="7077075" y="1995488"/>
          <p14:tracePt t="3176" x="7124700" y="1979613"/>
          <p14:tracePt t="3192" x="7172325" y="1979613"/>
          <p14:tracePt t="3207" x="7251700" y="1947863"/>
          <p14:tracePt t="3223" x="7378700" y="1947863"/>
          <p14:tracePt t="3238" x="7521575" y="1931988"/>
          <p14:tracePt t="3254" x="7726363" y="1931988"/>
          <p14:tracePt t="3269" x="7996238" y="1916113"/>
          <p14:tracePt t="3285" x="8280400" y="1916113"/>
          <p14:tracePt t="3301" x="8582025" y="1916113"/>
          <p14:tracePt t="3317" x="8740775" y="1916113"/>
          <p14:tracePt t="3318" x="8897938" y="1916113"/>
          <p14:tracePt t="3332" x="9072563" y="1916113"/>
          <p14:tracePt t="3333" x="9278938" y="1916113"/>
          <p14:tracePt t="3348" x="9467850" y="1916113"/>
          <p14:tracePt t="3349" x="9674225" y="1916113"/>
          <p14:tracePt t="3363" x="9864725" y="1916113"/>
          <p14:tracePt t="3380" x="10228263" y="1916113"/>
          <p14:tracePt t="3381" x="10402888" y="1900238"/>
          <p14:tracePt t="3394" x="10561638" y="1900238"/>
          <p14:tracePt t="3411" x="10877550" y="1900238"/>
          <p14:tracePt t="3412" x="11036300" y="1900238"/>
          <p14:tracePt t="3426" x="11163300" y="1900238"/>
          <p14:tracePt t="3442" x="11352213" y="1900238"/>
          <p14:tracePt t="3457" x="11495088" y="1900238"/>
          <p14:tracePt t="3473" x="11574463" y="1900238"/>
          <p14:tracePt t="3541" x="11590338" y="1900238"/>
          <p14:tracePt t="3789" x="11558588" y="1900238"/>
          <p14:tracePt t="3796" x="11526838" y="1900238"/>
          <p14:tracePt t="3804" x="11479213" y="1900238"/>
          <p14:tracePt t="3817" x="11447463" y="1900238"/>
          <p14:tracePt t="3832" x="11352213" y="1900238"/>
          <p14:tracePt t="3848" x="11226800" y="1900238"/>
          <p14:tracePt t="3863" x="11052175" y="1900238"/>
          <p14:tracePt t="3879" x="10829925" y="1900238"/>
          <p14:tracePt t="3894" x="10641013" y="1900238"/>
          <p14:tracePt t="3910" x="10418763" y="1900238"/>
          <p14:tracePt t="3926" x="10260013" y="1900238"/>
          <p14:tracePt t="3942" x="10101263" y="1900238"/>
          <p14:tracePt t="3957" x="9959975" y="1900238"/>
          <p14:tracePt t="3974" x="9880600" y="1900238"/>
          <p14:tracePt t="3989" x="9817100" y="1900238"/>
          <p14:tracePt t="4004" x="9801225" y="1900238"/>
          <p14:tracePt t="4183" x="9785350" y="1900238"/>
          <p14:tracePt t="4188" x="9769475" y="1900238"/>
          <p14:tracePt t="4196" x="9737725" y="1900238"/>
          <p14:tracePt t="4207" x="9721850" y="1900238"/>
          <p14:tracePt t="4225" x="9626600" y="1900238"/>
          <p14:tracePt t="4238" x="9547225" y="1868488"/>
          <p14:tracePt t="4254" x="9405938" y="1868488"/>
          <p14:tracePt t="4270" x="9215438" y="1868488"/>
          <p14:tracePt t="4285" x="8977313" y="1900238"/>
          <p14:tracePt t="4301" x="8709025" y="1995488"/>
          <p14:tracePt t="4317" x="8455025" y="2106613"/>
          <p14:tracePt t="4332" x="8343900" y="2154238"/>
          <p14:tracePt t="4333" x="8232775" y="2217738"/>
          <p14:tracePt t="4348" x="8139113" y="2281238"/>
          <p14:tracePt t="4349" x="8043863" y="2344738"/>
          <p14:tracePt t="4363" x="7916863" y="2422525"/>
          <p14:tracePt t="4364" x="7821613" y="2501900"/>
          <p14:tracePt t="4379" x="7726363" y="2549525"/>
          <p14:tracePt t="4395" x="7569200" y="2692400"/>
          <p14:tracePt t="4396" x="7505700" y="2740025"/>
          <p14:tracePt t="4410" x="7442200" y="2771775"/>
          <p14:tracePt t="4426" x="7410450" y="2819400"/>
          <p14:tracePt t="4442" x="7394575" y="2819400"/>
          <p14:tracePt t="4492" x="7362825" y="2819400"/>
          <p14:tracePt t="4500" x="7346950" y="2819400"/>
          <p14:tracePt t="4508" x="7315200" y="2819400"/>
          <p14:tracePt t="4519" x="7251700" y="2787650"/>
          <p14:tracePt t="4535" x="7045325" y="2660650"/>
          <p14:tracePt t="4551" x="6729413" y="2486025"/>
          <p14:tracePt t="4567" x="6318250" y="2265363"/>
          <p14:tracePt t="4582" x="5905500" y="2138363"/>
          <p14:tracePt t="4598" x="5446713" y="2090738"/>
          <p14:tracePt t="4613" x="5019675" y="2074863"/>
          <p14:tracePt t="4629" x="4591050" y="2122488"/>
          <p14:tracePt t="4645" x="4195763" y="2233613"/>
          <p14:tracePt t="4660" x="3848100" y="2392363"/>
          <p14:tracePt t="4676" x="3705225" y="2470150"/>
          <p14:tracePt t="4677" x="3594100" y="2549525"/>
          <p14:tracePt t="4692" x="3482975" y="2660650"/>
          <p14:tracePt t="4707" x="3325813" y="2835275"/>
          <p14:tracePt t="4708" x="3294063" y="2914650"/>
          <p14:tracePt t="4722" x="3246438" y="2994025"/>
          <p14:tracePt t="4738" x="3230563" y="3087688"/>
          <p14:tracePt t="4754" x="3230563" y="3103563"/>
          <p14:tracePt t="4854" x="3230563" y="3087688"/>
          <p14:tracePt t="4860" x="3246438" y="3057525"/>
          <p14:tracePt t="4868" x="3246438" y="3041650"/>
          <p14:tracePt t="4879" x="3246438" y="3009900"/>
          <p14:tracePt t="4894" x="3246438" y="2962275"/>
          <p14:tracePt t="4911" x="3246438" y="2898775"/>
          <p14:tracePt t="4926" x="3230563" y="2851150"/>
          <p14:tracePt t="4942" x="3151188" y="2771775"/>
          <p14:tracePt t="4957" x="3040063" y="2660650"/>
          <p14:tracePt t="4973" x="2928938" y="2581275"/>
          <p14:tracePt t="4988" x="2913063" y="2549525"/>
          <p14:tracePt t="4990" x="2881313" y="2533650"/>
          <p14:tracePt t="5004" x="2817813" y="2486025"/>
          <p14:tracePt t="5019" x="2801938" y="2470150"/>
          <p14:tracePt t="5021" x="2754313" y="2470150"/>
          <p14:tracePt t="5035" x="2740025" y="2454275"/>
          <p14:tracePt t="5085" x="2740025" y="2422525"/>
          <p14:tracePt t="5134" x="2724150" y="2422525"/>
          <p14:tracePt t="5454" x="2692400" y="2406650"/>
          <p14:tracePt t="5460" x="2676525" y="2406650"/>
          <p14:tracePt t="5473" x="2660650" y="2406650"/>
          <p14:tracePt t="5489" x="2581275" y="2392363"/>
          <p14:tracePt t="5504" x="2486025" y="2344738"/>
          <p14:tracePt t="5519" x="2343150" y="2328863"/>
          <p14:tracePt t="5535" x="2216150" y="2312988"/>
          <p14:tracePt t="5551" x="2106613" y="2297113"/>
          <p14:tracePt t="5567" x="2027238" y="2265363"/>
          <p14:tracePt t="5582" x="1947863" y="2249488"/>
          <p14:tracePt t="5598" x="1852613" y="2249488"/>
          <p14:tracePt t="5613" x="1773238" y="2249488"/>
          <p14:tracePt t="5629" x="1709738" y="2265363"/>
          <p14:tracePt t="5645" x="1630363" y="2297113"/>
          <p14:tracePt t="5660" x="1566863" y="2312988"/>
          <p14:tracePt t="5661" x="1535113" y="2360613"/>
          <p14:tracePt t="5676" x="1489075" y="2392363"/>
          <p14:tracePt t="5677" x="1457325" y="2422525"/>
          <p14:tracePt t="5692" x="1409700" y="2470150"/>
          <p14:tracePt t="5693" x="1346200" y="2517775"/>
          <p14:tracePt t="5707" x="1314450" y="2581275"/>
          <p14:tracePt t="5708" x="1266825" y="2628900"/>
          <p14:tracePt t="5722" x="1235075" y="2692400"/>
          <p14:tracePt t="5738" x="1155700" y="2835275"/>
          <p14:tracePt t="5757" x="1076325" y="2978150"/>
          <p14:tracePt t="5769" x="1060450" y="3009900"/>
          <p14:tracePt t="5785" x="1012825" y="3087688"/>
          <p14:tracePt t="5801" x="949325" y="3167063"/>
          <p14:tracePt t="5817" x="933450" y="3230563"/>
          <p14:tracePt t="5833" x="917575" y="3262313"/>
          <p14:tracePt t="5848" x="903288" y="3309938"/>
          <p14:tracePt t="5864" x="903288" y="3325813"/>
          <p14:tracePt t="5879" x="871538" y="3325813"/>
          <p14:tracePt t="5976" x="887413" y="3325813"/>
          <p14:tracePt t="6012" x="903288" y="3325813"/>
          <p14:tracePt t="6020" x="903288" y="3294063"/>
          <p14:tracePt t="6036" x="917575" y="3278188"/>
          <p14:tracePt t="6080" x="949325" y="3262313"/>
          <p14:tracePt t="6100" x="965200" y="3246438"/>
          <p14:tracePt t="6116" x="981075" y="3246438"/>
          <p14:tracePt t="6132" x="981075" y="3214688"/>
          <p14:tracePt t="6140" x="996950" y="3214688"/>
          <p14:tracePt t="6156" x="1028700" y="3198813"/>
          <p14:tracePt t="6164" x="1044575" y="3198813"/>
          <p14:tracePt t="6180" x="1060450" y="3182938"/>
          <p14:tracePt t="6192" x="1076325" y="3182938"/>
          <p14:tracePt t="6212" x="1108075" y="3167063"/>
          <p14:tracePt t="6236" x="1123950" y="3167063"/>
          <p14:tracePt t="6252" x="1139825" y="3135313"/>
          <p14:tracePt t="6260" x="1155700" y="3135313"/>
          <p14:tracePt t="6277" x="1187450" y="3135313"/>
          <p14:tracePt t="6285" x="1203325" y="3135313"/>
          <p14:tracePt t="6301" x="1219200" y="3135313"/>
          <p14:tracePt t="6302" x="1235075" y="3135313"/>
          <p14:tracePt t="6316" x="1266825" y="3135313"/>
          <p14:tracePt t="6318" x="1266825" y="3119438"/>
          <p14:tracePt t="6340" x="1282700" y="3119438"/>
          <p14:tracePt t="6356" x="1298575" y="3119438"/>
          <p14:tracePt t="6364" x="1314450" y="3119438"/>
          <p14:tracePt t="6380" x="1346200" y="3119438"/>
          <p14:tracePt t="6397" x="1362075" y="3119438"/>
          <p14:tracePt t="6471" x="1377950" y="3119438"/>
          <p14:tracePt t="6525" x="1393825" y="3119438"/>
          <p14:tracePt t="6566" x="1393825" y="3103563"/>
          <p14:tracePt t="6829" x="1425575" y="3103563"/>
          <p14:tracePt t="6844" x="1441450" y="3103563"/>
          <p14:tracePt t="6852" x="1457325" y="3103563"/>
          <p14:tracePt t="6863" x="1473200" y="3103563"/>
          <p14:tracePt t="6879" x="1520825" y="3103563"/>
          <p14:tracePt t="6894" x="1535113" y="3103563"/>
          <p14:tracePt t="6911" x="1582738" y="3103563"/>
          <p14:tracePt t="6926" x="1614488" y="3103563"/>
          <p14:tracePt t="6942" x="1677988" y="3103563"/>
          <p14:tracePt t="6957" x="1709738" y="3103563"/>
          <p14:tracePt t="6973" x="1773238" y="3103563"/>
          <p14:tracePt t="6988" x="1852613" y="3103563"/>
          <p14:tracePt t="7004" x="1947863" y="3103563"/>
          <p14:tracePt t="7020" x="2074863" y="3103563"/>
          <p14:tracePt t="7035" x="2136775" y="3103563"/>
          <p14:tracePt t="7036" x="2168525" y="3135313"/>
          <p14:tracePt t="7051" x="2232025" y="3135313"/>
          <p14:tracePt t="7052" x="2263775" y="3135313"/>
          <p14:tracePt t="7066" x="2295525" y="3135313"/>
          <p14:tracePt t="7082" x="2311400" y="3135313"/>
          <p14:tracePt t="7098" x="2327275" y="3135313"/>
          <p14:tracePt t="7116" x="2343150" y="3135313"/>
          <p14:tracePt t="7157" x="2374900" y="3135313"/>
          <p14:tracePt t="7181" x="2390775" y="3135313"/>
          <p14:tracePt t="7188" x="2406650" y="3135313"/>
          <p14:tracePt t="7204" x="2422525" y="3135313"/>
          <p14:tracePt t="7212" x="2454275" y="3135313"/>
          <p14:tracePt t="7228" x="2470150" y="3135313"/>
          <p14:tracePt t="7359" x="2454275" y="3135313"/>
          <p14:tracePt t="7365" x="2438400" y="3119438"/>
          <p14:tracePt t="7372" x="2406650" y="3119438"/>
          <p14:tracePt t="7381" x="2359025" y="3119438"/>
          <p14:tracePt t="7395" x="2327275" y="3103563"/>
          <p14:tracePt t="7411" x="2200275" y="3057525"/>
          <p14:tracePt t="7412" x="2122488" y="3041650"/>
          <p14:tracePt t="7426" x="2043113" y="3009900"/>
          <p14:tracePt t="7442" x="1868488" y="2962275"/>
          <p14:tracePt t="7457" x="1725613" y="2930525"/>
          <p14:tracePt t="7473" x="1582738" y="2867025"/>
          <p14:tracePt t="7488" x="1473200" y="2819400"/>
          <p14:tracePt t="7505" x="1393825" y="2787650"/>
          <p14:tracePt t="7519" x="1330325" y="2771775"/>
          <p14:tracePt t="7536" x="1250950" y="2771775"/>
          <p14:tracePt t="7551" x="1155700" y="2740025"/>
          <p14:tracePt t="7567" x="1028700" y="2740025"/>
          <p14:tracePt t="7582" x="917575" y="2724150"/>
          <p14:tracePt t="7598" x="792163" y="2724150"/>
          <p14:tracePt t="7613" x="760413" y="2724150"/>
          <p14:tracePt t="7687" x="760413" y="2740025"/>
          <p14:tracePt t="7692" x="744538" y="2740025"/>
          <p14:tracePt t="7701" x="744538" y="2755900"/>
          <p14:tracePt t="7709" x="744538" y="2771775"/>
          <p14:tracePt t="7723" x="744538" y="2787650"/>
          <p14:tracePt t="7739" x="744538" y="2835275"/>
          <p14:tracePt t="7741" x="744538" y="2851150"/>
          <p14:tracePt t="7754" x="744538" y="2898775"/>
          <p14:tracePt t="7770" x="808038" y="2978150"/>
          <p14:tracePt t="7786" x="871538" y="3025775"/>
          <p14:tracePt t="7801" x="917575" y="3087688"/>
          <p14:tracePt t="7817" x="965200" y="3103563"/>
          <p14:tracePt t="7832" x="996950" y="3151188"/>
          <p14:tracePt t="7849" x="1044575" y="3167063"/>
          <p14:tracePt t="7863" x="1076325" y="3182938"/>
          <p14:tracePt t="7879" x="1123950" y="3214688"/>
          <p14:tracePt t="7900" x="1139825" y="3214688"/>
          <p14:tracePt t="8471" x="1155700" y="3214688"/>
          <p14:tracePt t="8541" x="1187450" y="3230563"/>
          <p14:tracePt t="8696" x="1187450" y="3246438"/>
          <p14:tracePt t="8700" x="1203325" y="3246438"/>
          <p14:tracePt t="8708" x="1203325" y="3262313"/>
          <p14:tracePt t="8723" x="1203325" y="3294063"/>
          <p14:tracePt t="8724" x="1219200" y="3309938"/>
          <p14:tracePt t="8739" x="1219200" y="3325813"/>
          <p14:tracePt t="8740" x="1219200" y="3341688"/>
          <p14:tracePt t="8754" x="1235075" y="3341688"/>
          <p14:tracePt t="8770" x="1235075" y="3373438"/>
          <p14:tracePt t="8838" x="1266825" y="3373438"/>
          <p14:tracePt t="8911" x="1282700" y="3373438"/>
          <p14:tracePt t="8932" x="1298575" y="3373438"/>
          <p14:tracePt t="8940" x="1298575" y="3357563"/>
          <p14:tracePt t="8948" x="1346200" y="3341688"/>
          <p14:tracePt t="8957" x="1377950" y="3294063"/>
          <p14:tracePt t="8973" x="1473200" y="3182938"/>
          <p14:tracePt t="8988" x="1535113" y="3103563"/>
          <p14:tracePt t="8989" x="1598613" y="3025775"/>
          <p14:tracePt t="9005" x="1693863" y="2867025"/>
          <p14:tracePt t="9020" x="1773238" y="2692400"/>
          <p14:tracePt t="9037" x="1820863" y="2533650"/>
          <p14:tracePt t="9051" x="1836738" y="2454275"/>
          <p14:tracePt t="9052" x="1852613" y="2392363"/>
          <p14:tracePt t="9067" x="1852613" y="2312988"/>
          <p14:tracePt t="9068" x="1852613" y="2265363"/>
          <p14:tracePt t="9082" x="1852613" y="2233613"/>
          <p14:tracePt t="9099" x="1852613" y="2185988"/>
          <p14:tracePt t="9113" x="1820863" y="2170113"/>
          <p14:tracePt t="9197" x="1804988" y="2170113"/>
          <p14:tracePt t="9255" x="1804988" y="2185988"/>
          <p14:tracePt t="9268" x="1804988" y="2201863"/>
          <p14:tracePt t="9276" x="1804988" y="2233613"/>
          <p14:tracePt t="9285" x="1820863" y="2281238"/>
          <p14:tracePt t="9301" x="1820863" y="2344738"/>
          <p14:tracePt t="9316" x="1836738" y="2376488"/>
          <p14:tracePt t="9318" x="1836738" y="2392363"/>
          <p14:tracePt t="9332" x="1836738" y="2438400"/>
          <p14:tracePt t="9333" x="1836738" y="2454275"/>
          <p14:tracePt t="9348" x="1852613" y="2501900"/>
          <p14:tracePt t="9494" x="1868488" y="2501900"/>
          <p14:tracePt t="9733" x="1868488" y="2517775"/>
          <p14:tracePt t="9749" x="1868488" y="2533650"/>
          <p14:tracePt t="9782" x="1868488" y="2549525"/>
          <p14:tracePt t="9821" x="1868488" y="2581275"/>
          <p14:tracePt t="9836" x="1868488" y="2597150"/>
          <p14:tracePt t="9844" x="1868488" y="2613025"/>
          <p14:tracePt t="9860" x="1868488" y="2628900"/>
          <p14:tracePt t="9876" x="1868488" y="2660650"/>
          <p14:tracePt t="9918" x="1900238" y="2660650"/>
          <p14:tracePt t="9932" x="1900238" y="2676525"/>
          <p14:tracePt t="9940" x="1916113" y="2676525"/>
          <p14:tracePt t="10005" x="1931988" y="2676525"/>
          <p14:tracePt t="10021" x="1947863" y="2676525"/>
          <p14:tracePt t="10036" x="1979613" y="2676525"/>
          <p14:tracePt t="10044" x="1995488" y="2676525"/>
          <p14:tracePt t="10060" x="2011363" y="2676525"/>
          <p14:tracePt t="10068" x="2027238" y="2676525"/>
          <p14:tracePt t="10082" x="2058988" y="2676525"/>
          <p14:tracePt t="10098" x="2090738" y="2676525"/>
          <p14:tracePt t="10113" x="2152650" y="2676525"/>
          <p14:tracePt t="10129" x="2184400" y="2660650"/>
          <p14:tracePt t="10144" x="2232025" y="2644775"/>
          <p14:tracePt t="10181" x="2247900" y="2644775"/>
          <p14:tracePt t="10213" x="2247900" y="2628900"/>
          <p14:tracePt t="10343" x="2263775" y="2628900"/>
          <p14:tracePt t="10348" x="2295525" y="2628900"/>
          <p14:tracePt t="10356" x="2311400" y="2628900"/>
          <p14:tracePt t="10364" x="2327275" y="2660650"/>
          <p14:tracePt t="10379" x="2343150" y="2676525"/>
          <p14:tracePt t="10395" x="2454275" y="2740025"/>
          <p14:tracePt t="10396" x="2501900" y="2771775"/>
          <p14:tracePt t="10410" x="2565400" y="2787650"/>
          <p14:tracePt t="10426" x="2740025" y="2851150"/>
          <p14:tracePt t="10441" x="2944813" y="2898775"/>
          <p14:tracePt t="10458" x="3198813" y="2914650"/>
          <p14:tracePt t="10473" x="3482975" y="2930525"/>
          <p14:tracePt t="10489" x="3768725" y="2930525"/>
          <p14:tracePt t="10504" x="3973513" y="2930525"/>
          <p14:tracePt t="10520" x="4116388" y="2898775"/>
          <p14:tracePt t="10535" x="4148138" y="2882900"/>
          <p14:tracePt t="10565" x="4148138" y="2867025"/>
          <p14:tracePt t="10751" x="4116388" y="2867025"/>
          <p14:tracePt t="10756" x="4100513" y="2867025"/>
          <p14:tracePt t="10769" x="4084638" y="2851150"/>
          <p14:tracePt t="10785" x="4037013" y="2851150"/>
          <p14:tracePt t="10801" x="4005263" y="2851150"/>
          <p14:tracePt t="10817" x="3989388" y="2851150"/>
          <p14:tracePt t="10832" x="3959225" y="2851150"/>
          <p14:tracePt t="10877" x="3943350" y="2851150"/>
          <p14:tracePt t="11165" x="3927475" y="2851150"/>
          <p14:tracePt t="11172" x="3911600" y="2851150"/>
          <p14:tracePt t="11180" x="3879850" y="2851150"/>
          <p14:tracePt t="11191" x="3863975" y="2851150"/>
          <p14:tracePt t="11207" x="3832225" y="2851150"/>
          <p14:tracePt t="11223" x="3752850" y="2851150"/>
          <p14:tracePt t="11238" x="3673475" y="2851150"/>
          <p14:tracePt t="11254" x="3594100" y="2867025"/>
          <p14:tracePt t="11270" x="3514725" y="2898775"/>
          <p14:tracePt t="11285" x="3451225" y="2914650"/>
          <p14:tracePt t="11301" x="3403600" y="2930525"/>
          <p14:tracePt t="11316" x="3387725" y="2930525"/>
          <p14:tracePt t="12534" x="3403600" y="2930525"/>
          <p14:tracePt t="12540" x="3419475" y="2930525"/>
          <p14:tracePt t="12551" x="3451225" y="2930525"/>
          <p14:tracePt t="12566" x="3562350" y="2930525"/>
          <p14:tracePt t="12582" x="3673475" y="2898775"/>
          <p14:tracePt t="12598" x="3768725" y="2882900"/>
          <p14:tracePt t="12613" x="3816350" y="2882900"/>
          <p14:tracePt t="12677" x="3816350" y="2867025"/>
          <p14:tracePt t="12693" x="3816350" y="2851150"/>
          <p14:tracePt t="12700" x="3816350" y="2819400"/>
          <p14:tracePt t="12725" x="3816350" y="2803525"/>
          <p14:tracePt t="12950" x="3832225" y="2803525"/>
          <p14:tracePt t="12965" x="3848100" y="2803525"/>
          <p14:tracePt t="12980" x="3879850" y="2803525"/>
          <p14:tracePt t="13132" x="3863975" y="2803525"/>
          <p14:tracePt t="13149" x="3848100" y="2803525"/>
          <p14:tracePt t="13165" x="3832225" y="2803525"/>
          <p14:tracePt t="13172" x="3800475" y="2803525"/>
          <p14:tracePt t="13180" x="3784600" y="2803525"/>
          <p14:tracePt t="13191" x="3752850" y="2803525"/>
          <p14:tracePt t="13207" x="3705225" y="2819400"/>
          <p14:tracePt t="13223" x="3641725" y="2835275"/>
          <p14:tracePt t="13239" x="3609975" y="2851150"/>
          <p14:tracePt t="13279" x="3609975" y="2867025"/>
          <p14:tracePt t="13286" x="3594100" y="2867025"/>
          <p14:tracePt t="13327" x="3594100" y="2898775"/>
          <p14:tracePt t="13348" x="3609975" y="2898775"/>
          <p14:tracePt t="13357" x="3673475" y="2914650"/>
          <p14:tracePt t="13364" x="3736975" y="2914650"/>
          <p14:tracePt t="13379" x="3800475" y="2914650"/>
          <p14:tracePt t="13380" x="3895725" y="2914650"/>
          <p14:tracePt t="13394" x="3973513" y="2914650"/>
          <p14:tracePt t="13410" x="4132263" y="2914650"/>
          <p14:tracePt t="13426" x="4243388" y="2914650"/>
          <p14:tracePt t="13441" x="4291013" y="2914650"/>
          <p14:tracePt t="13886" x="4275138" y="2914650"/>
          <p14:tracePt t="13980" x="4259263" y="2914650"/>
          <p14:tracePt t="14061" x="4243388" y="2914650"/>
          <p14:tracePt t="14077" x="4227513" y="2914650"/>
          <p14:tracePt t="14084" x="4195763" y="2914650"/>
          <p14:tracePt t="14100" x="4179888" y="2914650"/>
          <p14:tracePt t="14108" x="4164013" y="2914650"/>
          <p14:tracePt t="14116" x="4148138" y="2930525"/>
          <p14:tracePt t="14129" x="4100513" y="2930525"/>
          <p14:tracePt t="14146" x="4037013" y="2930525"/>
          <p14:tracePt t="14160" x="3989388" y="2946400"/>
          <p14:tracePt t="14178" x="3927475" y="2946400"/>
          <p14:tracePt t="14180" x="3911600" y="2946400"/>
          <p14:tracePt t="14192" x="3863975" y="2946400"/>
          <p14:tracePt t="14208" x="3800475" y="2898775"/>
          <p14:tracePt t="14224" x="3721100" y="2867025"/>
          <p14:tracePt t="14238" x="3625850" y="2803525"/>
          <p14:tracePt t="14255" x="3562350" y="2771775"/>
          <p14:tracePt t="14270" x="3514725" y="2724150"/>
          <p14:tracePt t="14285" x="3451225" y="2644775"/>
          <p14:tracePt t="14302" x="3387725" y="2565400"/>
          <p14:tracePt t="14317" x="3294063" y="2486025"/>
          <p14:tracePt t="14332" x="3230563" y="2422525"/>
          <p14:tracePt t="14349" x="3198813" y="2406650"/>
          <p14:tracePt t="14364" x="3198813" y="2392363"/>
          <p14:tracePt t="14365" x="3167063" y="2392363"/>
          <p14:tracePt t="14415" x="3151188" y="2392363"/>
          <p14:tracePt t="14428" x="3135313" y="2392363"/>
          <p14:tracePt t="14445" x="3119438" y="2392363"/>
          <p14:tracePt t="14452" x="3119438" y="2422525"/>
          <p14:tracePt t="14460" x="3087688" y="2438400"/>
          <p14:tracePt t="14476" x="3087688" y="2454275"/>
          <p14:tracePt t="14490" x="3071813" y="2470150"/>
          <p14:tracePt t="14505" x="3071813" y="2501900"/>
          <p14:tracePt t="14520" x="3087688" y="2517775"/>
          <p14:tracePt t="14538" x="3167063" y="2549525"/>
          <p14:tracePt t="14551" x="3262313" y="2597150"/>
          <p14:tracePt t="14568" x="3341688" y="2613025"/>
          <p14:tracePt t="14583" x="3435350" y="2660650"/>
          <p14:tracePt t="14598" x="3530600" y="2660650"/>
          <p14:tracePt t="14614" x="3594100" y="2660650"/>
          <p14:tracePt t="14629" x="3594100" y="2676525"/>
          <p14:tracePt t="14718" x="3546475" y="2676525"/>
          <p14:tracePt t="14724" x="3514725" y="2676525"/>
          <p14:tracePt t="14732" x="3467100" y="2676525"/>
          <p14:tracePt t="14740" x="3403600" y="2676525"/>
          <p14:tracePt t="14754" x="3355975" y="2676525"/>
          <p14:tracePt t="14770" x="3246438" y="2676525"/>
          <p14:tracePt t="14785" x="3151188" y="2708275"/>
          <p14:tracePt t="14801" x="3055938" y="2771775"/>
          <p14:tracePt t="14817" x="2976563" y="2898775"/>
          <p14:tracePt t="14832" x="2928938" y="2994025"/>
          <p14:tracePt t="14848" x="2913063" y="3057525"/>
          <p14:tracePt t="14868" x="2913063" y="3073400"/>
          <p14:tracePt t="14879" x="2928938" y="3073400"/>
          <p14:tracePt t="14894" x="2960688" y="3087688"/>
          <p14:tracePt t="14911" x="3024188" y="3103563"/>
          <p14:tracePt t="14926" x="3055938" y="3103563"/>
          <p14:tracePt t="14941" x="3103563" y="3135313"/>
          <p14:tracePt t="14957" x="3119438" y="3135313"/>
          <p14:tracePt t="14974" x="3135313" y="3135313"/>
          <p14:tracePt t="14990" x="3167063" y="3135313"/>
          <p14:tracePt t="15006" x="3198813" y="3119438"/>
          <p14:tracePt t="15020" x="3214688" y="3119438"/>
          <p14:tracePt t="15158" x="3246438" y="3119438"/>
          <p14:tracePt t="15164" x="3262313" y="3119438"/>
          <p14:tracePt t="15180" x="3278188" y="3135313"/>
          <p14:tracePt t="15192" x="3294063" y="3135313"/>
          <p14:tracePt t="15207" x="3325813" y="3135313"/>
          <p14:tracePt t="15223" x="3341688" y="3151188"/>
          <p14:tracePt t="15238" x="3355975" y="3151188"/>
          <p14:tracePt t="15254" x="3371850" y="3151188"/>
          <p14:tracePt t="15270" x="3419475" y="3167063"/>
          <p14:tracePt t="15285" x="3498850" y="3167063"/>
          <p14:tracePt t="15302" x="3609975" y="3167063"/>
          <p14:tracePt t="15316" x="3689350" y="3167063"/>
          <p14:tracePt t="15318" x="3768725" y="3167063"/>
          <p14:tracePt t="15332" x="3848100" y="3167063"/>
          <p14:tracePt t="15333" x="3959225" y="3167063"/>
          <p14:tracePt t="15348" x="4052888" y="3135313"/>
          <p14:tracePt t="15349" x="4164013" y="3103563"/>
          <p14:tracePt t="15363" x="4275138" y="3057525"/>
          <p14:tracePt t="15365" x="4370388" y="3009900"/>
          <p14:tracePt t="15379" x="4465638" y="2962275"/>
          <p14:tracePt t="15395" x="4591050" y="2882900"/>
          <p14:tracePt t="15411" x="4622800" y="2851150"/>
          <p14:tracePt t="15412" x="4638675" y="2851150"/>
          <p14:tracePt t="15444" x="4638675" y="2819400"/>
          <p14:tracePt t="15468" x="4638675" y="2803525"/>
          <p14:tracePt t="15492" x="4638675" y="2787650"/>
          <p14:tracePt t="15550" x="4638675" y="2771775"/>
          <p14:tracePt t="15564" x="4622800" y="2771775"/>
          <p14:tracePt t="15580" x="4591050" y="2771775"/>
          <p14:tracePt t="15596" x="4575175" y="2771775"/>
          <p14:tracePt t="15612" x="4560888" y="2771775"/>
          <p14:tracePt t="15620" x="4560888" y="2787650"/>
          <p14:tracePt t="15645" x="4560888" y="2819400"/>
          <p14:tracePt t="15652" x="4560888" y="2835275"/>
          <p14:tracePt t="15661" x="4591050" y="2851150"/>
          <p14:tracePt t="15676" x="4638675" y="2898775"/>
          <p14:tracePt t="15691" x="4686300" y="2914650"/>
          <p14:tracePt t="15693" x="4718050" y="2930525"/>
          <p14:tracePt t="15707" x="4781550" y="2946400"/>
          <p14:tracePt t="15709" x="4845050" y="2978150"/>
          <p14:tracePt t="15723" x="4924425" y="2978150"/>
          <p14:tracePt t="15739" x="5099050" y="3009900"/>
          <p14:tracePt t="15754" x="5303838" y="3009900"/>
          <p14:tracePt t="15756" x="5414963" y="3009900"/>
          <p14:tracePt t="15770" x="5541963" y="2946400"/>
          <p14:tracePt t="15785" x="5732463" y="2787650"/>
          <p14:tracePt t="15801" x="5873750" y="2613025"/>
          <p14:tracePt t="15817" x="5984875" y="2422525"/>
          <p14:tracePt t="15833" x="6048375" y="2265363"/>
          <p14:tracePt t="15849" x="6048375" y="2217738"/>
          <p14:tracePt t="15853" x="6048375" y="2185988"/>
          <p14:tracePt t="15933" x="6048375" y="2201863"/>
          <p14:tracePt t="15948" x="6048375" y="2217738"/>
          <p14:tracePt t="15956" x="6048375" y="2233613"/>
          <p14:tracePt t="15964" x="6048375" y="2265363"/>
          <p14:tracePt t="15975" x="6048375" y="2281238"/>
          <p14:tracePt t="15989" x="5984875" y="2376488"/>
          <p14:tracePt t="16006" x="5905500" y="2501900"/>
          <p14:tracePt t="16020" x="5857875" y="2533650"/>
          <p14:tracePt t="16036" x="5780088" y="2613025"/>
          <p14:tracePt t="16038" x="5748338" y="2628900"/>
          <p14:tracePt t="16052" x="5732463" y="2628900"/>
          <p14:tracePt t="16054" x="5700713" y="2660650"/>
          <p14:tracePt t="16068" x="5621338" y="2692400"/>
          <p14:tracePt t="16082" x="5573713" y="2740025"/>
          <p14:tracePt t="16098" x="5430838" y="2835275"/>
          <p14:tracePt t="16114" x="5256213" y="2978150"/>
          <p14:tracePt t="16129" x="5114925" y="3151188"/>
          <p14:tracePt t="16145" x="4940300" y="3341688"/>
          <p14:tracePt t="16161" x="4797425" y="3548063"/>
          <p14:tracePt t="16176" x="4718050" y="3722688"/>
          <p14:tracePt t="16193" x="4670425" y="3863975"/>
          <p14:tracePt t="16196" x="4670425" y="3927475"/>
          <p14:tracePt t="16207" x="4670425" y="3975100"/>
          <p14:tracePt t="16223" x="4702175" y="4102100"/>
          <p14:tracePt t="16239" x="4765675" y="4244975"/>
          <p14:tracePt t="16254" x="4845050" y="4403725"/>
          <p14:tracePt t="16271" x="4940300" y="4529138"/>
          <p14:tracePt t="16287" x="5035550" y="4656138"/>
          <p14:tracePt t="16302" x="5146675" y="4767263"/>
          <p14:tracePt t="16317" x="5256213" y="4910138"/>
          <p14:tracePt t="16333" x="5351463" y="5037138"/>
          <p14:tracePt t="16348" x="5414963" y="5084763"/>
          <p14:tracePt t="16350" x="5462588" y="5132388"/>
          <p14:tracePt t="16364" x="5573713" y="5226050"/>
          <p14:tracePt t="16380" x="5637213" y="5241925"/>
          <p14:tracePt t="16381" x="5668963" y="5289550"/>
          <p14:tracePt t="16395" x="5748338" y="5321300"/>
          <p14:tracePt t="16411" x="5889625" y="5384800"/>
          <p14:tracePt t="16412" x="5969000" y="5400675"/>
          <p14:tracePt t="16426" x="6064250" y="5432425"/>
          <p14:tracePt t="16443" x="6302375" y="5480050"/>
          <p14:tracePt t="16446" x="6443663" y="5511800"/>
          <p14:tracePt t="16457" x="6586538" y="5543550"/>
          <p14:tracePt t="16473" x="6856413" y="5607050"/>
          <p14:tracePt t="16490" x="7140575" y="5670550"/>
          <p14:tracePt t="16504" x="7394575" y="5718175"/>
          <p14:tracePt t="16520" x="7616825" y="5781675"/>
          <p14:tracePt t="16535" x="7837488" y="5797550"/>
          <p14:tracePt t="16551" x="8075613" y="5797550"/>
          <p14:tracePt t="16566" x="8264525" y="5797550"/>
          <p14:tracePt t="16583" x="8470900" y="5718175"/>
          <p14:tracePt t="16598" x="8661400" y="5622925"/>
          <p14:tracePt t="16614" x="8836025" y="5464175"/>
          <p14:tracePt t="16629" x="9072563" y="5226050"/>
          <p14:tracePt t="16646" x="9342438" y="4830763"/>
          <p14:tracePt t="16660" x="9451975" y="4560888"/>
          <p14:tracePt t="16662" x="9594850" y="4276725"/>
          <p14:tracePt t="16676" x="9817100" y="3579813"/>
          <p14:tracePt t="16691" x="9864725" y="3167063"/>
          <p14:tracePt t="16693" x="9912350" y="2708275"/>
          <p14:tracePt t="16707" x="9928225" y="2265363"/>
          <p14:tracePt t="16708" x="9928225" y="1820863"/>
          <p14:tracePt t="16723" x="9928225" y="1425575"/>
          <p14:tracePt t="16738" x="9737725" y="6651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CA4EEAB-9573-9FB2-BEBD-F52C449DFAD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5D45520-7C4D-CA3D-7339-229E11AA07E1}"/>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lvl="0"/>
            <a:r>
              <a:rPr lang="en-US" dirty="0"/>
              <a:t>Unit Testing: Encryption Test</a:t>
            </a:r>
            <a:endParaRPr dirty="0"/>
          </a:p>
        </p:txBody>
      </p:sp>
      <p:sp>
        <p:nvSpPr>
          <p:cNvPr id="196" name="Google Shape;196;g9504e29505_0_0">
            <a:extLst>
              <a:ext uri="{FF2B5EF4-FFF2-40B4-BE49-F238E27FC236}">
                <a16:creationId xmlns:a16="http://schemas.microsoft.com/office/drawing/2014/main" id="{32C38FE9-3D9C-0141-0139-89025235EF84}"/>
              </a:ext>
            </a:extLst>
          </p:cNvPr>
          <p:cNvSpPr txBox="1">
            <a:spLocks noGrp="1"/>
          </p:cNvSpPr>
          <p:nvPr>
            <p:ph type="body" idx="1"/>
          </p:nvPr>
        </p:nvSpPr>
        <p:spPr>
          <a:xfrm>
            <a:off x="221325" y="2057373"/>
            <a:ext cx="5874675" cy="44740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Is XOR encryption and decryption reversible?</a:t>
            </a:r>
          </a:p>
          <a:p>
            <a:pPr marL="0" lvl="0" indent="0" algn="l" rtl="0">
              <a:lnSpc>
                <a:spcPct val="90000"/>
              </a:lnSpc>
              <a:spcBef>
                <a:spcPts val="1000"/>
              </a:spcBef>
              <a:spcAft>
                <a:spcPts val="0"/>
              </a:spcAft>
              <a:buSzPts val="1800"/>
              <a:buNone/>
            </a:pPr>
            <a:r>
              <a:rPr lang="en-US" b="1" dirty="0"/>
              <a:t>Content:</a:t>
            </a:r>
          </a:p>
          <a:p>
            <a:pPr marL="342900"/>
            <a:r>
              <a:rPr lang="en-US" b="1" dirty="0"/>
              <a:t>Vulnerability Tested: </a:t>
            </a:r>
            <a:r>
              <a:rPr lang="en-US" dirty="0"/>
              <a:t>Data exposure without encryption</a:t>
            </a:r>
          </a:p>
          <a:p>
            <a:pPr marL="342900"/>
            <a:r>
              <a:rPr lang="en-US" b="1" dirty="0"/>
              <a:t>Test Case: </a:t>
            </a:r>
            <a:r>
              <a:rPr lang="en-US" dirty="0"/>
              <a:t>Encrypt then decrypt a text file using XOR</a:t>
            </a:r>
          </a:p>
          <a:p>
            <a:pPr marL="342900"/>
            <a:r>
              <a:rPr lang="en-US" b="1" dirty="0"/>
              <a:t>Expected Result: </a:t>
            </a:r>
            <a:r>
              <a:rPr lang="en-US" dirty="0"/>
              <a:t>Output matches original after decryption</a:t>
            </a:r>
          </a:p>
          <a:p>
            <a:pPr marL="342900"/>
            <a:r>
              <a:rPr lang="en-US" b="1" dirty="0"/>
              <a:t>Result: </a:t>
            </a:r>
            <a:r>
              <a:rPr lang="en-US" dirty="0"/>
              <a:t>Test passed — encryption/decryption confirmed functional</a:t>
            </a:r>
          </a:p>
        </p:txBody>
      </p:sp>
      <p:pic>
        <p:nvPicPr>
          <p:cNvPr id="197" name="Google Shape;197;g9504e29505_0_0" descr="Green Pace logo">
            <a:extLst>
              <a:ext uri="{FF2B5EF4-FFF2-40B4-BE49-F238E27FC236}">
                <a16:creationId xmlns:a16="http://schemas.microsoft.com/office/drawing/2014/main" id="{6F28D9BA-3A2B-19EC-66BF-03D096B6F46E}"/>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shot of a computer&#10;&#10;AI-generated content may be incorrect.">
            <a:extLst>
              <a:ext uri="{FF2B5EF4-FFF2-40B4-BE49-F238E27FC236}">
                <a16:creationId xmlns:a16="http://schemas.microsoft.com/office/drawing/2014/main" id="{B89E8E75-5276-3D71-553E-014D67E30AB1}"/>
              </a:ext>
            </a:extLst>
          </p:cNvPr>
          <p:cNvPicPr>
            <a:picLocks noChangeAspect="1"/>
          </p:cNvPicPr>
          <p:nvPr/>
        </p:nvPicPr>
        <p:blipFill rotWithShape="1">
          <a:blip r:embed="rId7"/>
          <a:srcRect r="32451" b="26698"/>
          <a:stretch>
            <a:fillRect/>
          </a:stretch>
        </p:blipFill>
        <p:spPr bwMode="auto">
          <a:xfrm>
            <a:off x="5959333" y="3299777"/>
            <a:ext cx="6200583" cy="1989221"/>
          </a:xfrm>
          <a:prstGeom prst="rect">
            <a:avLst/>
          </a:prstGeom>
          <a:ln>
            <a:noFill/>
          </a:ln>
          <a:extLst>
            <a:ext uri="{53640926-AAD7-44D8-BBD7-CCE9431645EC}">
              <a14:shadowObscured xmlns:a14="http://schemas.microsoft.com/office/drawing/2010/main"/>
            </a:ext>
          </a:extLst>
        </p:spPr>
      </p:pic>
      <p:pic>
        <p:nvPicPr>
          <p:cNvPr id="31" name="Audio 30">
            <a:hlinkClick r:id="" action="ppaction://media"/>
            <a:extLst>
              <a:ext uri="{FF2B5EF4-FFF2-40B4-BE49-F238E27FC236}">
                <a16:creationId xmlns:a16="http://schemas.microsoft.com/office/drawing/2014/main" id="{AC00D0A6-B3A7-FF99-7446-E206699B9B7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70669522"/>
      </p:ext>
    </p:extLst>
  </p:cSld>
  <p:clrMapOvr>
    <a:masterClrMapping/>
  </p:clrMapOvr>
  <mc:AlternateContent xmlns:mc="http://schemas.openxmlformats.org/markup-compatibility/2006">
    <mc:Choice xmlns:p14="http://schemas.microsoft.com/office/powerpoint/2010/main" Requires="p14">
      <p:transition spd="slow" p14:dur="2000" advTm="14795"/>
    </mc:Choice>
    <mc:Fallback>
      <p:transition spd="slow" advTm="14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extLst>
    <p:ext uri="{3A86A75C-4F4B-4683-9AE1-C65F6400EC91}">
      <p14:laserTraceLst xmlns:p14="http://schemas.microsoft.com/office/powerpoint/2010/main">
        <p14:tracePtLst>
          <p14:tracePt t="47" x="8693150" y="2154238"/>
          <p14:tracePt t="59" x="8677275" y="2154238"/>
          <p14:tracePt t="105" x="8661400" y="2154238"/>
          <p14:tracePt t="114" x="8629650" y="2154238"/>
          <p14:tracePt t="121" x="8613775" y="2154238"/>
          <p14:tracePt t="133" x="8597900" y="2185988"/>
          <p14:tracePt t="149" x="8582025" y="2185988"/>
          <p14:tracePt t="194" x="8550275" y="2185988"/>
          <p14:tracePt t="210" x="8534400" y="2185988"/>
          <p14:tracePt t="217" x="8518525" y="2185988"/>
          <p14:tracePt t="234" x="8502650" y="2185988"/>
          <p14:tracePt t="243" x="8470900" y="2185988"/>
          <p14:tracePt t="259" x="8439150" y="2185988"/>
          <p14:tracePt t="274" x="8423275" y="2185988"/>
          <p14:tracePt t="290" x="8391525" y="2170113"/>
          <p14:tracePt t="306" x="8375650" y="2170113"/>
          <p14:tracePt t="321" x="8359775" y="2170113"/>
          <p14:tracePt t="337" x="8343900" y="2170113"/>
          <p14:tracePt t="354" x="8312150" y="2170113"/>
          <p14:tracePt t="369" x="8280400" y="2170113"/>
          <p14:tracePt t="383" x="8232775" y="2185988"/>
          <p14:tracePt t="399" x="8139113" y="2201863"/>
          <p14:tracePt t="415" x="8043863" y="2217738"/>
          <p14:tracePt t="431" x="7948613" y="2265363"/>
          <p14:tracePt t="446" x="7869238" y="2265363"/>
          <p14:tracePt t="462" x="7821613" y="2265363"/>
          <p14:tracePt t="596" x="7805738" y="2265363"/>
          <p14:tracePt t="908" x="7805738" y="2249488"/>
          <p14:tracePt t="914" x="7789863" y="2249488"/>
          <p14:tracePt t="969" x="7789863" y="2233613"/>
          <p14:tracePt t="994" x="7758113" y="2233613"/>
          <p14:tracePt t="1061" x="7758113" y="2217738"/>
          <p14:tracePt t="1065" x="7773988" y="2217738"/>
          <p14:tracePt t="1089" x="7805738" y="2185988"/>
          <p14:tracePt t="1097" x="7837488" y="2170113"/>
          <p14:tracePt t="1105" x="7885113" y="2154238"/>
          <p14:tracePt t="1118" x="7948613" y="2138363"/>
          <p14:tracePt t="1135" x="8043863" y="2106613"/>
          <p14:tracePt t="1149" x="8075613" y="2106613"/>
          <p14:tracePt t="1212" x="8091488" y="2106613"/>
          <p14:tracePt t="1260" x="8091488" y="2090738"/>
          <p14:tracePt t="1530" x="8107363" y="2090738"/>
          <p14:tracePt t="1537" x="8123238" y="2090738"/>
          <p14:tracePt t="1545" x="8170863" y="2090738"/>
          <p14:tracePt t="1555" x="8202613" y="2090738"/>
          <p14:tracePt t="1572" x="8328025" y="2074863"/>
          <p14:tracePt t="1586" x="8407400" y="2058988"/>
          <p14:tracePt t="1602" x="8502650" y="2058988"/>
          <p14:tracePt t="1618" x="8566150" y="2058988"/>
          <p14:tracePt t="1633" x="8582025" y="2058988"/>
          <p14:tracePt t="1635" x="8597900" y="2027238"/>
          <p14:tracePt t="1658" x="8629650" y="2027238"/>
          <p14:tracePt t="1723" x="8645525" y="2027238"/>
          <p14:tracePt t="1778" x="8661400" y="2027238"/>
          <p14:tracePt t="1785" x="8677275" y="2027238"/>
          <p14:tracePt t="1793" x="8709025" y="2027238"/>
          <p14:tracePt t="1805" x="8724900" y="2027238"/>
          <p14:tracePt t="1821" x="8788400" y="2027238"/>
          <p14:tracePt t="1837" x="8836025" y="2027238"/>
          <p14:tracePt t="1853" x="8945563" y="2011363"/>
          <p14:tracePt t="1868" x="9056688" y="2011363"/>
          <p14:tracePt t="1884" x="9215438" y="2011363"/>
          <p14:tracePt t="1899" x="9451975" y="2011363"/>
          <p14:tracePt t="1915" x="9705975" y="2011363"/>
          <p14:tracePt t="1930" x="9975850" y="2011363"/>
          <p14:tracePt t="1947" x="10228263" y="2011363"/>
          <p14:tracePt t="1962" x="10418763" y="2011363"/>
          <p14:tracePt t="1977" x="10609263" y="2011363"/>
          <p14:tracePt t="1993" x="10687050" y="2011363"/>
          <p14:tracePt t="2008" x="10718800" y="2011363"/>
          <p14:tracePt t="2025" x="10734675" y="2011363"/>
          <p14:tracePt t="2081" x="10734675" y="1995488"/>
          <p14:tracePt t="2089" x="10766425" y="1995488"/>
          <p14:tracePt t="2097" x="10798175" y="1995488"/>
          <p14:tracePt t="2105" x="10814050" y="1995488"/>
          <p14:tracePt t="2118" x="10861675" y="1995488"/>
          <p14:tracePt t="2134" x="10925175" y="1995488"/>
          <p14:tracePt t="2149" x="10941050" y="1995488"/>
          <p14:tracePt t="2165" x="10972800" y="1995488"/>
          <p14:tracePt t="2363" x="10956925" y="1995488"/>
          <p14:tracePt t="2369" x="10909300" y="1995488"/>
          <p14:tracePt t="2377" x="10877550" y="1995488"/>
          <p14:tracePt t="2385" x="10798175" y="1995488"/>
          <p14:tracePt t="2399" x="10718800" y="1995488"/>
          <p14:tracePt t="2415" x="10498138" y="2027238"/>
          <p14:tracePt t="2416" x="10291763" y="2043113"/>
          <p14:tracePt t="2430" x="10055225" y="2058988"/>
          <p14:tracePt t="2447" x="9405938" y="2122488"/>
          <p14:tracePt t="2463" x="8677275" y="2154238"/>
          <p14:tracePt t="2477" x="7980363" y="2217738"/>
          <p14:tracePt t="2493" x="7442200" y="2297113"/>
          <p14:tracePt t="2508" x="7029450" y="2360613"/>
          <p14:tracePt t="2524" x="6777038" y="2454275"/>
          <p14:tracePt t="2540" x="6618288" y="2533650"/>
          <p14:tracePt t="2556" x="6554788" y="2597150"/>
          <p14:tracePt t="2571" x="6554788" y="2613025"/>
          <p14:tracePt t="2651" x="6554788" y="2628900"/>
          <p14:tracePt t="2690" x="6538913" y="2628900"/>
          <p14:tracePt t="2697" x="6523038" y="2613025"/>
          <p14:tracePt t="2705" x="6475413" y="2549525"/>
          <p14:tracePt t="2713" x="6443663" y="2470150"/>
          <p14:tracePt t="2727" x="6334125" y="2376488"/>
          <p14:tracePt t="2743" x="6223000" y="2185988"/>
          <p14:tracePt t="2924" x="6223000" y="2170113"/>
          <p14:tracePt t="2929" x="6223000" y="2106613"/>
          <p14:tracePt t="2937" x="6207125" y="2074863"/>
          <p14:tracePt t="2946" x="6175375" y="2058988"/>
          <p14:tracePt t="2962" x="6127750" y="2011363"/>
          <p14:tracePt t="2963" x="6064250" y="1995488"/>
          <p14:tracePt t="2978" x="5921375" y="1947863"/>
          <p14:tracePt t="2994" x="5826125" y="1947863"/>
          <p14:tracePt t="3008" x="5764213" y="1947863"/>
          <p14:tracePt t="3010" x="5732463" y="1947863"/>
          <p14:tracePt t="3024" x="5684838" y="1947863"/>
          <p14:tracePt t="3026" x="5621338" y="1947863"/>
          <p14:tracePt t="3040" x="5573713" y="1963738"/>
          <p14:tracePt t="3041" x="5494338" y="1979613"/>
          <p14:tracePt t="3055" x="5414963" y="1995488"/>
          <p14:tracePt t="3071" x="5178425" y="2027238"/>
          <p14:tracePt t="3087" x="4876800" y="2027238"/>
          <p14:tracePt t="3103" x="4545013" y="2027238"/>
          <p14:tracePt t="3104" x="4386263" y="2027238"/>
          <p14:tracePt t="3118" x="4179888" y="2027238"/>
          <p14:tracePt t="3134" x="3800475" y="2027238"/>
          <p14:tracePt t="3149" x="3435350" y="2043113"/>
          <p14:tracePt t="3165" x="3151188" y="2058988"/>
          <p14:tracePt t="3180" x="2960688" y="2074863"/>
          <p14:tracePt t="3196" x="2801938" y="2106613"/>
          <p14:tracePt t="3212" x="2660650" y="2138363"/>
          <p14:tracePt t="3228" x="2533650" y="2185988"/>
          <p14:tracePt t="3243" x="2438400" y="2233613"/>
          <p14:tracePt t="3260" x="2327275" y="2281238"/>
          <p14:tracePt t="3274" x="2184400" y="2344738"/>
          <p14:tracePt t="3290" x="2027238" y="2392363"/>
          <p14:tracePt t="3305" x="1947863" y="2422525"/>
          <p14:tracePt t="3307" x="1868488" y="2454275"/>
          <p14:tracePt t="3321" x="1709738" y="2517775"/>
          <p14:tracePt t="3337" x="1566863" y="2581275"/>
          <p14:tracePt t="3352" x="1409700" y="2613025"/>
          <p14:tracePt t="3369" x="1298575" y="2676525"/>
          <p14:tracePt t="3383" x="1250950" y="2708275"/>
          <p14:tracePt t="3399" x="1187450" y="2771775"/>
          <p14:tracePt t="3415" x="1171575" y="2819400"/>
          <p14:tracePt t="3431" x="1139825" y="2851150"/>
          <p14:tracePt t="3446" x="1108075" y="2914650"/>
          <p14:tracePt t="3462" x="1060450" y="2978150"/>
          <p14:tracePt t="3477" x="996950" y="3073400"/>
          <p14:tracePt t="3493" x="981075" y="3135313"/>
          <p14:tracePt t="3509" x="949325" y="3167063"/>
          <p14:tracePt t="3524" x="933450" y="3182938"/>
          <p14:tracePt t="3540" x="933450" y="3214688"/>
          <p14:tracePt t="3652" x="933450" y="3198813"/>
          <p14:tracePt t="3657" x="949325" y="3198813"/>
          <p14:tracePt t="3665" x="965200" y="3198813"/>
          <p14:tracePt t="3680" x="981075" y="3182938"/>
          <p14:tracePt t="3682" x="996950" y="3182938"/>
          <p14:tracePt t="3696" x="1044575" y="3167063"/>
          <p14:tracePt t="3697" x="1076325" y="3135313"/>
          <p14:tracePt t="3712" x="1108075" y="3119438"/>
          <p14:tracePt t="3713" x="1123950" y="3103563"/>
          <p14:tracePt t="3727" x="1139825" y="3103563"/>
          <p14:tracePt t="3743" x="1155700" y="3087688"/>
          <p14:tracePt t="3759" x="1187450" y="3041650"/>
          <p14:tracePt t="3774" x="1203325" y="3009900"/>
          <p14:tracePt t="3790" x="1219200" y="2962275"/>
          <p14:tracePt t="3809" x="1219200" y="2946400"/>
          <p14:tracePt t="3834" x="1219200" y="2930525"/>
          <p14:tracePt t="3849" x="1219200" y="2898775"/>
          <p14:tracePt t="3857" x="1219200" y="2882900"/>
          <p14:tracePt t="3873" x="1219200" y="2867025"/>
          <p14:tracePt t="3883" x="1187450" y="2851150"/>
          <p14:tracePt t="3899" x="1187450" y="2819400"/>
          <p14:tracePt t="3915" x="1171575" y="2819400"/>
          <p14:tracePt t="3930" x="1155700" y="2819400"/>
          <p14:tracePt t="3946" x="1139825" y="2803525"/>
          <p14:tracePt t="4081" x="1155700" y="2803525"/>
          <p14:tracePt t="4089" x="1187450" y="2803525"/>
          <p14:tracePt t="4097" x="1219200" y="2803525"/>
          <p14:tracePt t="4105" x="1266825" y="2803525"/>
          <p14:tracePt t="4118" x="1282700" y="2803525"/>
          <p14:tracePt t="4134" x="1377950" y="2803525"/>
          <p14:tracePt t="4149" x="1473200" y="2803525"/>
          <p14:tracePt t="4165" x="1550988" y="2803525"/>
          <p14:tracePt t="4180" x="1598613" y="2803525"/>
          <p14:tracePt t="4196" x="1614488" y="2803525"/>
          <p14:tracePt t="4235" x="1630363" y="2803525"/>
          <p14:tracePt t="4241" x="1662113" y="2803525"/>
          <p14:tracePt t="4249" x="1677988" y="2803525"/>
          <p14:tracePt t="4258" x="1709738" y="2803525"/>
          <p14:tracePt t="4274" x="1820863" y="2787650"/>
          <p14:tracePt t="4290" x="1916113" y="2787650"/>
          <p14:tracePt t="4306" x="1995488" y="2771775"/>
          <p14:tracePt t="4321" x="2027238" y="2771775"/>
          <p14:tracePt t="4337" x="2058988" y="2771775"/>
          <p14:tracePt t="4338" x="2074863" y="2771775"/>
          <p14:tracePt t="4377" x="2090738" y="2771775"/>
          <p14:tracePt t="4658" x="2058988" y="2787650"/>
          <p14:tracePt t="4665" x="2043113" y="2819400"/>
          <p14:tracePt t="4673" x="2027238" y="2835275"/>
          <p14:tracePt t="4682" x="1979613" y="2851150"/>
          <p14:tracePt t="4696" x="1963738" y="2851150"/>
          <p14:tracePt t="4698" x="1947863" y="2867025"/>
          <p14:tracePt t="4712" x="1900238" y="2898775"/>
          <p14:tracePt t="4713" x="1884363" y="2898775"/>
          <p14:tracePt t="4727" x="1852613" y="2914650"/>
          <p14:tracePt t="4745" x="1820863" y="2914650"/>
          <p14:tracePt t="4834" x="1836738" y="2914650"/>
          <p14:tracePt t="4841" x="1852613" y="2914650"/>
          <p14:tracePt t="4853" x="1868488" y="2914650"/>
          <p14:tracePt t="4869" x="1931988" y="2914650"/>
          <p14:tracePt t="4884" x="2011363" y="2914650"/>
          <p14:tracePt t="4899" x="2090738" y="2914650"/>
          <p14:tracePt t="4916" x="2152650" y="2898775"/>
          <p14:tracePt t="4931" x="2184400" y="2898775"/>
          <p14:tracePt t="4947" x="2247900" y="2898775"/>
          <p14:tracePt t="4964" x="2311400" y="2898775"/>
          <p14:tracePt t="4977" x="2390775" y="2898775"/>
          <p14:tracePt t="4993" x="2470150" y="2882900"/>
          <p14:tracePt t="5202" x="2454275" y="2882900"/>
          <p14:tracePt t="5290" x="2454275" y="2898775"/>
          <p14:tracePt t="5341" x="2454275" y="2914650"/>
          <p14:tracePt t="5393" x="2470150" y="2914650"/>
          <p14:tracePt t="5401" x="2486025" y="2914650"/>
          <p14:tracePt t="5417" x="2533650" y="2914650"/>
          <p14:tracePt t="5425" x="2565400" y="2914650"/>
          <p14:tracePt t="5433" x="2628900" y="2914650"/>
          <p14:tracePt t="5446" x="2708275" y="2914650"/>
          <p14:tracePt t="5462" x="2928938" y="2914650"/>
          <p14:tracePt t="5478" x="3214688" y="2898775"/>
          <p14:tracePt t="5493" x="3578225" y="2898775"/>
          <p14:tracePt t="5509" x="3959225" y="2898775"/>
          <p14:tracePt t="5525" x="4306888" y="2882900"/>
          <p14:tracePt t="5540" x="4591050" y="2851150"/>
          <p14:tracePt t="5555" x="4781550" y="2803525"/>
          <p14:tracePt t="5571" x="4876800" y="2771775"/>
          <p14:tracePt t="5587" x="4876800" y="2740025"/>
          <p14:tracePt t="5723" x="4860925" y="2740025"/>
          <p14:tracePt t="5737" x="4829175" y="2740025"/>
          <p14:tracePt t="5745" x="4797425" y="2755900"/>
          <p14:tracePt t="5753" x="4781550" y="2755900"/>
          <p14:tracePt t="5761" x="4733925" y="2771775"/>
          <p14:tracePt t="5774" x="4670425" y="2787650"/>
          <p14:tracePt t="5791" x="4591050" y="2851150"/>
          <p14:tracePt t="5805" x="4497388" y="2946400"/>
          <p14:tracePt t="5821" x="4386263" y="3057525"/>
          <p14:tracePt t="5837" x="4275138" y="3151188"/>
          <p14:tracePt t="5853" x="4195763" y="3246438"/>
          <p14:tracePt t="5868" x="4148138" y="3325813"/>
          <p14:tracePt t="5884" x="4100513" y="3373438"/>
          <p14:tracePt t="5899" x="4100513" y="3389313"/>
          <p14:tracePt t="5956" x="4116388" y="3389313"/>
          <p14:tracePt t="5962" x="4132263" y="3389313"/>
          <p14:tracePt t="5970" x="4148138" y="3389313"/>
          <p14:tracePt t="5978" x="4195763" y="3373438"/>
          <p14:tracePt t="5994" x="4306888" y="3325813"/>
          <p14:tracePt t="6009" x="4465638" y="3262313"/>
          <p14:tracePt t="6024" x="4545013" y="3214688"/>
          <p14:tracePt t="6025" x="4622800" y="3182938"/>
          <p14:tracePt t="6040" x="4702175" y="3119438"/>
          <p14:tracePt t="6056" x="4845050" y="3041650"/>
          <p14:tracePt t="6057" x="4908550" y="3009900"/>
          <p14:tracePt t="6071" x="4940300" y="2962275"/>
          <p14:tracePt t="6087" x="5019675" y="2882900"/>
          <p14:tracePt t="6103" x="5035550" y="2851150"/>
          <p14:tracePt t="6104" x="5067300" y="2851150"/>
          <p14:tracePt t="6118" x="5067300" y="2819400"/>
          <p14:tracePt t="6210" x="5051425" y="2819400"/>
          <p14:tracePt t="6218" x="5035550" y="2819400"/>
          <p14:tracePt t="6233" x="5019675" y="2819400"/>
          <p14:tracePt t="6243" x="4987925" y="2819400"/>
          <p14:tracePt t="6259" x="4908550" y="2819400"/>
          <p14:tracePt t="6274" x="4876800" y="2819400"/>
          <p14:tracePt t="6290" x="4813300" y="2819400"/>
          <p14:tracePt t="6305" x="4781550" y="2819400"/>
          <p14:tracePt t="6321" x="4749800" y="2819400"/>
          <p14:tracePt t="6322" x="4718050" y="2819400"/>
          <p14:tracePt t="6337" x="4702175" y="2819400"/>
          <p14:tracePt t="6338" x="4670425" y="2835275"/>
          <p14:tracePt t="6352" x="4654550" y="2835275"/>
          <p14:tracePt t="6354" x="4622800" y="2835275"/>
          <p14:tracePt t="6368" x="4591050" y="2835275"/>
          <p14:tracePt t="6385" x="4575175" y="2835275"/>
          <p14:tracePt t="6399" x="4575175" y="2851150"/>
          <p14:tracePt t="6417" x="4560888" y="2851150"/>
          <p14:tracePt t="6596" x="4545013" y="2867025"/>
          <p14:tracePt t="6609" x="4545013" y="2898775"/>
          <p14:tracePt t="6617" x="4513263" y="2914650"/>
          <p14:tracePt t="6625" x="4497388" y="2930525"/>
          <p14:tracePt t="6635" x="4481513" y="2946400"/>
          <p14:tracePt t="6649" x="4465638" y="2978150"/>
          <p14:tracePt t="6650" x="4433888" y="2994025"/>
          <p14:tracePt t="6665" x="4402138" y="3025775"/>
          <p14:tracePt t="6680" x="4386263" y="3073400"/>
          <p14:tracePt t="6696" x="4354513" y="3073400"/>
          <p14:tracePt t="6697" x="4338638" y="3073400"/>
          <p14:tracePt t="6712" x="4322763" y="3087688"/>
          <p14:tracePt t="6729" x="4306888" y="3087688"/>
          <p14:tracePt t="6743" x="4306888" y="3103563"/>
          <p14:tracePt t="6761" x="4275138" y="3103563"/>
          <p14:tracePt t="6774" x="4259263" y="3103563"/>
          <p14:tracePt t="6793" x="4243388" y="3103563"/>
          <p14:tracePt t="6805" x="4227513" y="3103563"/>
          <p14:tracePt t="6821" x="4179888" y="3103563"/>
          <p14:tracePt t="6837" x="4148138" y="3103563"/>
          <p14:tracePt t="6852" x="4084638" y="3103563"/>
          <p14:tracePt t="6868" x="4037013" y="3103563"/>
          <p14:tracePt t="6884" x="3959225" y="3103563"/>
          <p14:tracePt t="6899" x="3863975" y="3087688"/>
          <p14:tracePt t="6915" x="3752850" y="3041650"/>
          <p14:tracePt t="6931" x="3625850" y="3009900"/>
          <p14:tracePt t="6946" x="3482975" y="2946400"/>
          <p14:tracePt t="6962" x="3403600" y="2946400"/>
          <p14:tracePt t="6963" x="3355975" y="2930525"/>
          <p14:tracePt t="6977" x="3294063" y="2898775"/>
          <p14:tracePt t="6979" x="3246438" y="2898775"/>
          <p14:tracePt t="6993" x="3167063" y="2898775"/>
          <p14:tracePt t="7009" x="3167063" y="2882900"/>
          <p14:tracePt t="7034" x="3151188" y="2882900"/>
          <p14:tracePt t="7041" x="3151188" y="2898775"/>
          <p14:tracePt t="7055" x="3135313" y="2898775"/>
          <p14:tracePt t="7072" x="3119438" y="2930525"/>
          <p14:tracePt t="7073" x="3119438" y="2946400"/>
          <p14:tracePt t="7086" x="3087688" y="2946400"/>
          <p14:tracePt t="7102" x="3087688" y="2994025"/>
          <p14:tracePt t="7118" x="3087688" y="3009900"/>
          <p14:tracePt t="7133" x="3087688" y="3057525"/>
          <p14:tracePt t="7149" x="3103563" y="3073400"/>
          <p14:tracePt t="7165" x="3103563" y="3087688"/>
          <p14:tracePt t="7180" x="3135313" y="3151188"/>
          <p14:tracePt t="7196" x="3182938" y="3214688"/>
          <p14:tracePt t="7212" x="3214688" y="3230563"/>
          <p14:tracePt t="7228" x="3278188" y="3262313"/>
          <p14:tracePt t="7243" x="3341688" y="3309938"/>
          <p14:tracePt t="7259" x="3435350" y="3341688"/>
          <p14:tracePt t="7274" x="3514725" y="3389313"/>
          <p14:tracePt t="7292" x="3594100" y="3421063"/>
          <p14:tracePt t="7305" x="3641725" y="3452813"/>
          <p14:tracePt t="7307" x="3673475" y="3468688"/>
          <p14:tracePt t="7321" x="3736975" y="3484563"/>
          <p14:tracePt t="7322" x="3768725" y="3500438"/>
          <p14:tracePt t="7337" x="3895725" y="3548063"/>
          <p14:tracePt t="7352" x="3927475" y="3548063"/>
          <p14:tracePt t="7353" x="3959225" y="3563938"/>
          <p14:tracePt t="7368" x="3973513" y="3563938"/>
          <p14:tracePt t="7369" x="3989388" y="3563938"/>
          <p14:tracePt t="7383" x="4005263" y="3579813"/>
          <p14:tracePt t="7399" x="4068763" y="3579813"/>
          <p14:tracePt t="7415" x="4195763" y="3579813"/>
          <p14:tracePt t="7417" x="4275138" y="3579813"/>
          <p14:tracePt t="7430" x="4386263" y="3579813"/>
          <p14:tracePt t="7446" x="4670425" y="3563938"/>
          <p14:tracePt t="7462" x="5019675" y="3500438"/>
          <p14:tracePt t="7479" x="5399088" y="3421063"/>
          <p14:tracePt t="7493" x="5826125" y="3278188"/>
          <p14:tracePt t="7510" x="6270625" y="3119438"/>
          <p14:tracePt t="7524" x="6697663" y="2962275"/>
          <p14:tracePt t="7540" x="7140575" y="2787650"/>
          <p14:tracePt t="7555" x="7521575" y="2660650"/>
          <p14:tracePt t="7571" x="7869238" y="2613025"/>
          <p14:tracePt t="7587" x="8202613" y="2613025"/>
          <p14:tracePt t="7602" x="8502650" y="2613025"/>
          <p14:tracePt t="7618" x="8788400" y="2692400"/>
          <p14:tracePt t="7634" x="9040813" y="2787650"/>
          <p14:tracePt t="7649" x="9151938" y="2867025"/>
          <p14:tracePt t="7650" x="9231313" y="2946400"/>
          <p14:tracePt t="7665" x="9310688" y="3009900"/>
          <p14:tracePt t="7666" x="9358313" y="3087688"/>
          <p14:tracePt t="7680" x="9374188" y="3151188"/>
          <p14:tracePt t="7682" x="9390063" y="3230563"/>
          <p14:tracePt t="7696" x="9390063" y="3294063"/>
          <p14:tracePt t="7697" x="9390063" y="3373438"/>
          <p14:tracePt t="7712" x="9374188" y="3421063"/>
          <p14:tracePt t="7713" x="9342438" y="3500438"/>
          <p14:tracePt t="7727" x="9294813" y="3563938"/>
          <p14:tracePt t="7743" x="9151938" y="3690938"/>
          <p14:tracePt t="7745" x="9072563" y="3738563"/>
          <p14:tracePt t="7759" x="8993188" y="3800475"/>
          <p14:tracePt t="7774" x="8772525" y="3863975"/>
          <p14:tracePt t="7791" x="8534400" y="3895725"/>
          <p14:tracePt t="7806" x="8232775" y="3895725"/>
          <p14:tracePt t="7821" x="7980363" y="3895725"/>
          <p14:tracePt t="7837" x="7742238" y="3832225"/>
          <p14:tracePt t="7852" x="7505700" y="3754438"/>
          <p14:tracePt t="7868" x="7251700" y="3675063"/>
          <p14:tracePt t="7884" x="7013575" y="3579813"/>
          <p14:tracePt t="7899" x="6840538" y="3516313"/>
          <p14:tracePt t="7915" x="6697663" y="3500438"/>
          <p14:tracePt t="7930" x="6618288" y="3500438"/>
          <p14:tracePt t="7946" x="6538913" y="3500438"/>
          <p14:tracePt t="7962" x="6475413" y="3532188"/>
          <p14:tracePt t="7963" x="6443663" y="3563938"/>
          <p14:tracePt t="7977" x="6302375" y="3690938"/>
          <p14:tracePt t="7993" x="6175375" y="3784600"/>
          <p14:tracePt t="8009" x="6127750" y="3848100"/>
          <p14:tracePt t="8010" x="6064250" y="3879850"/>
          <p14:tracePt t="8024" x="6016625" y="3895725"/>
          <p14:tracePt t="8025" x="5984875" y="3943350"/>
          <p14:tracePt t="8040" x="5969000" y="3959225"/>
          <p14:tracePt t="8041" x="5937250" y="3975100"/>
          <p14:tracePt t="8055" x="5937250" y="4006850"/>
          <p14:tracePt t="8071" x="5921375" y="4006850"/>
          <p14:tracePt t="8106" x="5921375" y="4022725"/>
          <p14:tracePt t="8179" x="5937250" y="4022725"/>
          <p14:tracePt t="8379" x="5953125" y="4022725"/>
          <p14:tracePt t="8393" x="5969000" y="4022725"/>
          <p14:tracePt t="8401" x="5984875" y="4022725"/>
          <p14:tracePt t="8409" x="6032500" y="4006850"/>
          <p14:tracePt t="8417" x="6064250" y="4006850"/>
          <p14:tracePt t="8430" x="6111875" y="4006850"/>
          <p14:tracePt t="8446" x="6223000" y="4006850"/>
          <p14:tracePt t="8462" x="6334125" y="4006850"/>
          <p14:tracePt t="8477" x="6427788" y="4006850"/>
          <p14:tracePt t="8493" x="6491288" y="3990975"/>
          <p14:tracePt t="8509" x="6570663" y="3990975"/>
          <p14:tracePt t="8524" x="6650038" y="3959225"/>
          <p14:tracePt t="8540" x="6745288" y="3911600"/>
          <p14:tracePt t="8555" x="6888163" y="3879850"/>
          <p14:tracePt t="8572" x="7013575" y="3848100"/>
          <p14:tracePt t="8586" x="7092950" y="3816350"/>
          <p14:tracePt t="8602" x="7172325" y="3800475"/>
          <p14:tracePt t="8618" x="7235825" y="3770313"/>
          <p14:tracePt t="8634" x="7299325" y="3754438"/>
          <p14:tracePt t="8649" x="7315200" y="3738563"/>
          <p14:tracePt t="8650" x="7362825" y="3738563"/>
          <p14:tracePt t="8665" x="7378700" y="3722688"/>
          <p14:tracePt t="8666" x="7410450" y="3722688"/>
          <p14:tracePt t="8680" x="7473950" y="3690938"/>
          <p14:tracePt t="8696" x="7521575" y="3690938"/>
          <p14:tracePt t="8712" x="7537450" y="3675063"/>
          <p14:tracePt t="8834" x="7521575" y="3690938"/>
          <p14:tracePt t="8857" x="7505700" y="3706813"/>
          <p14:tracePt t="8873" x="7489825" y="3706813"/>
          <p14:tracePt t="8883" x="7489825" y="3722688"/>
          <p14:tracePt t="8899" x="7473950" y="3738563"/>
          <p14:tracePt t="8915" x="7426325" y="3770313"/>
          <p14:tracePt t="8931" x="7410450" y="3784600"/>
          <p14:tracePt t="8946" x="7394575" y="3816350"/>
          <p14:tracePt t="8963" x="7362825" y="3848100"/>
          <p14:tracePt t="8977" x="7346950" y="3863975"/>
          <p14:tracePt t="8978" x="7346950" y="3879850"/>
          <p14:tracePt t="8993" x="7331075" y="3943350"/>
          <p14:tracePt t="9009" x="7315200" y="3975100"/>
          <p14:tracePt t="9024" x="7283450" y="4022725"/>
          <p14:tracePt t="9025" x="7267575" y="4038600"/>
          <p14:tracePt t="9040" x="7267575" y="4054475"/>
          <p14:tracePt t="9041" x="7251700" y="4086225"/>
          <p14:tracePt t="9056" x="7235825" y="4102100"/>
          <p14:tracePt t="9071" x="7204075" y="4117975"/>
          <p14:tracePt t="9087" x="7204075" y="4133850"/>
          <p14:tracePt t="9103" x="7188200" y="4133850"/>
          <p14:tracePt t="9118" x="7188200" y="4181475"/>
          <p14:tracePt t="9203" x="7204075" y="4181475"/>
          <p14:tracePt t="9209" x="7219950" y="4181475"/>
          <p14:tracePt t="9217" x="7251700" y="4181475"/>
          <p14:tracePt t="9227" x="7315200" y="4181475"/>
          <p14:tracePt t="9243" x="7442200" y="4165600"/>
          <p14:tracePt t="9259" x="7553325" y="4149725"/>
          <p14:tracePt t="9274" x="7694613" y="4133850"/>
          <p14:tracePt t="9290" x="7773988" y="4117975"/>
          <p14:tracePt t="9291" x="7837488" y="4117975"/>
          <p14:tracePt t="9306" x="7964488" y="4117975"/>
          <p14:tracePt t="9321" x="8043863" y="4117975"/>
          <p14:tracePt t="9323" x="8107363" y="4117975"/>
          <p14:tracePt t="9337" x="8186738" y="4117975"/>
          <p14:tracePt t="9338" x="8248650" y="4117975"/>
          <p14:tracePt t="9352" x="8328025" y="4117975"/>
          <p14:tracePt t="9353" x="8407400" y="4117975"/>
          <p14:tracePt t="9368" x="8470900" y="4117975"/>
          <p14:tracePt t="9369" x="8550275" y="4117975"/>
          <p14:tracePt t="9383" x="8597900" y="4117975"/>
          <p14:tracePt t="9399" x="8740775" y="4117975"/>
          <p14:tracePt t="9415" x="8882063" y="4117975"/>
          <p14:tracePt t="9431" x="8993188" y="4117975"/>
          <p14:tracePt t="9446" x="9136063" y="4117975"/>
          <p14:tracePt t="9462" x="9278938" y="4117975"/>
          <p14:tracePt t="9478" x="9437688" y="4117975"/>
          <p14:tracePt t="9493" x="9594850" y="4133850"/>
          <p14:tracePt t="9509" x="9705975" y="4133850"/>
          <p14:tracePt t="9524" x="9817100" y="4133850"/>
          <p14:tracePt t="9540" x="9832975" y="4133850"/>
          <p14:tracePt t="9620" x="9817100" y="4133850"/>
          <p14:tracePt t="9625" x="9801225" y="4133850"/>
          <p14:tracePt t="9634" x="9769475" y="4133850"/>
          <p14:tracePt t="9649" x="9705975" y="4133850"/>
          <p14:tracePt t="9650" x="9642475" y="4133850"/>
          <p14:tracePt t="9665" x="9547225" y="4133850"/>
          <p14:tracePt t="9666" x="9421813" y="4133850"/>
          <p14:tracePt t="9681" x="9183688" y="4133850"/>
          <p14:tracePt t="9696" x="9056688" y="4133850"/>
          <p14:tracePt t="9698" x="8897938" y="4133850"/>
          <p14:tracePt t="9711" x="8740775" y="4133850"/>
          <p14:tracePt t="9713" x="8534400" y="4133850"/>
          <p14:tracePt t="9727" x="8343900" y="4133850"/>
          <p14:tracePt t="9743" x="7948613" y="4133850"/>
          <p14:tracePt t="9759" x="7569200" y="4133850"/>
          <p14:tracePt t="9774" x="7283450" y="4165600"/>
          <p14:tracePt t="9791" x="7092950" y="4181475"/>
          <p14:tracePt t="9805" x="6951663" y="4213225"/>
          <p14:tracePt t="9823" x="6872288" y="4244975"/>
          <p14:tracePt t="9837" x="6808788" y="4276725"/>
          <p14:tracePt t="9853" x="6777038" y="4324350"/>
          <p14:tracePt t="9869" x="6713538" y="4356100"/>
          <p14:tracePt t="9884" x="6634163" y="4403725"/>
          <p14:tracePt t="9900" x="6570663" y="4435475"/>
          <p14:tracePt t="9916" x="6554788" y="4451350"/>
          <p14:tracePt t="9931" x="6538913" y="4497388"/>
          <p14:tracePt t="9947" x="6523038" y="4513263"/>
          <p14:tracePt t="9962" x="6523038" y="4529138"/>
          <p14:tracePt t="9964" x="6491288" y="4576763"/>
          <p14:tracePt t="9978" x="6491288" y="4592638"/>
          <p14:tracePt t="9979" x="6491288" y="4608513"/>
          <p14:tracePt t="9994" x="6475413" y="4672013"/>
          <p14:tracePt t="10009" x="6459538" y="4687888"/>
          <p14:tracePt t="10011" x="6459538" y="4719638"/>
          <p14:tracePt t="10026" x="6459538" y="4735513"/>
          <p14:tracePt t="10040" x="6459538" y="4751388"/>
          <p14:tracePt t="10044" x="6443663" y="4767263"/>
          <p14:tracePt t="10056" x="6443663" y="4799013"/>
          <p14:tracePt t="10058" x="6443663" y="4814888"/>
          <p14:tracePt t="10071" x="6443663" y="4830763"/>
          <p14:tracePt t="10087" x="6411913" y="4878388"/>
          <p14:tracePt t="10102" x="6381750" y="4926013"/>
          <p14:tracePt t="10118" x="6334125" y="4973638"/>
          <p14:tracePt t="10134" x="6302375" y="4989513"/>
          <p14:tracePt t="10149" x="6238875" y="5005388"/>
          <p14:tracePt t="10165" x="6175375" y="5037138"/>
          <p14:tracePt t="10180" x="6064250" y="5037138"/>
          <p14:tracePt t="10196" x="5905500" y="5037138"/>
          <p14:tracePt t="10212" x="5684838" y="5037138"/>
          <p14:tracePt t="10229" x="5383213" y="4989513"/>
          <p14:tracePt t="10243" x="5114925" y="4941888"/>
          <p14:tracePt t="10259" x="4813300" y="4926013"/>
          <p14:tracePt t="10274" x="4545013" y="4878388"/>
          <p14:tracePt t="10290" x="4275138" y="4862513"/>
          <p14:tracePt t="10306" x="4021138" y="4862513"/>
          <p14:tracePt t="10322" x="3768725" y="4862513"/>
          <p14:tracePt t="10337" x="3546475" y="4862513"/>
          <p14:tracePt t="10352" x="3451225" y="4862513"/>
          <p14:tracePt t="10353" x="3355975" y="4862513"/>
          <p14:tracePt t="10368" x="3278188" y="4862513"/>
          <p14:tracePt t="10370" x="3214688" y="4878388"/>
          <p14:tracePt t="10383" x="3135313" y="4878388"/>
          <p14:tracePt t="10399" x="3055938" y="4894263"/>
          <p14:tracePt t="10415" x="3008313" y="4910138"/>
          <p14:tracePt t="10442" x="3008313" y="4926013"/>
          <p14:tracePt t="10507" x="3008313" y="4957763"/>
          <p14:tracePt t="10513" x="3024188" y="4957763"/>
          <p14:tracePt t="10636" x="3040063" y="4957763"/>
          <p14:tracePt t="10746" x="3040063" y="4973638"/>
          <p14:tracePt t="10794" x="3040063" y="4989513"/>
          <p14:tracePt t="10818" x="3055938" y="4989513"/>
          <p14:tracePt t="10833" x="3087688" y="4989513"/>
          <p14:tracePt t="10841" x="3103563" y="5005388"/>
          <p14:tracePt t="10852" x="3119438" y="5005388"/>
          <p14:tracePt t="10868" x="3214688" y="5005388"/>
          <p14:tracePt t="10884" x="3355975" y="5005388"/>
          <p14:tracePt t="10899" x="3578225" y="5005388"/>
          <p14:tracePt t="10915" x="3848100" y="5005388"/>
          <p14:tracePt t="10930" x="4164013" y="4989513"/>
          <p14:tracePt t="10946" x="4545013" y="4957763"/>
          <p14:tracePt t="10962" x="4749800" y="4941888"/>
          <p14:tracePt t="10963" x="4908550" y="4926013"/>
          <p14:tracePt t="10977" x="5224463" y="4878388"/>
          <p14:tracePt t="10993" x="5462588" y="4799013"/>
          <p14:tracePt t="11008" x="5557838" y="4783138"/>
          <p14:tracePt t="11010" x="5653088" y="4767263"/>
          <p14:tracePt t="11024" x="5716588" y="4751388"/>
          <p14:tracePt t="11025" x="5780088" y="4719638"/>
          <p14:tracePt t="11041" x="5794375" y="4719638"/>
          <p14:tracePt t="11055" x="5810250" y="4703763"/>
          <p14:tracePt t="11073" x="5810250" y="4687888"/>
          <p14:tracePt t="11115" x="5826125" y="4687888"/>
          <p14:tracePt t="11145" x="5826125" y="4672013"/>
          <p14:tracePt t="11153" x="5857875" y="4672013"/>
          <p14:tracePt t="11169" x="5873750" y="4672013"/>
          <p14:tracePt t="11185" x="5889625" y="4640263"/>
          <p14:tracePt t="11193" x="5905500" y="4640263"/>
          <p14:tracePt t="11201" x="5953125" y="4624388"/>
          <p14:tracePt t="11211" x="5984875" y="4624388"/>
          <p14:tracePt t="11228" x="6064250" y="4592638"/>
          <p14:tracePt t="11243" x="6175375" y="4545013"/>
          <p14:tracePt t="11259" x="6270625" y="4465638"/>
          <p14:tracePt t="11274" x="6381750" y="4387850"/>
          <p14:tracePt t="11290" x="6538913" y="4276725"/>
          <p14:tracePt t="11305" x="6618288" y="4213225"/>
          <p14:tracePt t="11307" x="6681788" y="4149725"/>
          <p14:tracePt t="11321" x="6761163" y="4086225"/>
          <p14:tracePt t="11322" x="6824663" y="4038600"/>
          <p14:tracePt t="11337" x="6888163" y="3990975"/>
          <p14:tracePt t="11338" x="6935788" y="3959225"/>
          <p14:tracePt t="11352" x="6983413" y="3927475"/>
          <p14:tracePt t="11354" x="6999288" y="3911600"/>
          <p14:tracePt t="11368" x="7013575" y="3895725"/>
          <p14:tracePt t="11451" x="7013575" y="3879850"/>
          <p14:tracePt t="11540" x="6999288" y="3879850"/>
          <p14:tracePt t="11545" x="6967538" y="3879850"/>
          <p14:tracePt t="11555" x="6935788" y="3895725"/>
          <p14:tracePt t="11571" x="6872288" y="3975100"/>
          <p14:tracePt t="11587" x="6777038" y="4102100"/>
          <p14:tracePt t="11602" x="6650038" y="4213225"/>
          <p14:tracePt t="11618" x="6570663" y="4340225"/>
          <p14:tracePt t="11634" x="6523038" y="4435475"/>
          <p14:tracePt t="11649" x="6491288" y="4451350"/>
          <p14:tracePt t="11650" x="6475413" y="4497388"/>
          <p14:tracePt t="11665" x="6475413" y="4513263"/>
          <p14:tracePt t="11666" x="6475413" y="4529138"/>
          <p14:tracePt t="11681" x="6475413" y="4560888"/>
          <p14:tracePt t="11722" x="6491288" y="4560888"/>
          <p14:tracePt t="11737" x="6523038" y="4560888"/>
          <p14:tracePt t="11745" x="6570663" y="4545013"/>
          <p14:tracePt t="11753" x="6618288" y="4529138"/>
          <p14:tracePt t="11761" x="6697663" y="4481513"/>
          <p14:tracePt t="11774" x="6777038" y="4451350"/>
          <p14:tracePt t="11790" x="6935788" y="4371975"/>
          <p14:tracePt t="11805" x="7077075" y="4244975"/>
          <p14:tracePt t="11821" x="7235825" y="4117975"/>
          <p14:tracePt t="11837" x="7394575" y="3959225"/>
          <p14:tracePt t="11852" x="7521575" y="3800475"/>
          <p14:tracePt t="11868" x="7600950" y="3643313"/>
          <p14:tracePt t="11884" x="7616825" y="3516313"/>
          <p14:tracePt t="11899" x="7600950" y="3421063"/>
          <p14:tracePt t="11915" x="7505700" y="3294063"/>
          <p14:tracePt t="11930" x="7283450" y="3087688"/>
          <p14:tracePt t="11946" x="6999288" y="2898775"/>
          <p14:tracePt t="11962" x="6840538" y="2851150"/>
          <p14:tracePt t="11963" x="6697663" y="2819400"/>
          <p14:tracePt t="11977" x="6443663" y="2819400"/>
          <p14:tracePt t="11993" x="6207125" y="2914650"/>
          <p14:tracePt t="12008" x="6127750" y="2994025"/>
          <p14:tracePt t="12010" x="6064250" y="3073400"/>
          <p14:tracePt t="12024" x="6016625" y="3167063"/>
          <p14:tracePt t="12025" x="6000750" y="3246438"/>
          <p14:tracePt t="12040" x="6000750" y="3309938"/>
          <p14:tracePt t="12042" x="6000750" y="3373438"/>
          <p14:tracePt t="12057" x="6032500" y="3421063"/>
          <p14:tracePt t="12058" x="6064250" y="3484563"/>
          <p14:tracePt t="12071" x="6111875" y="3532188"/>
          <p14:tracePt t="12087" x="6175375" y="3611563"/>
          <p14:tracePt t="12103" x="6223000" y="3659188"/>
          <p14:tracePt t="12104" x="6254750" y="3690938"/>
          <p14:tracePt t="12138" x="6254750" y="3706813"/>
          <p14:tracePt t="12186" x="6254750" y="3722688"/>
          <p14:tracePt t="12193" x="6238875" y="3738563"/>
          <p14:tracePt t="12201" x="6223000" y="3784600"/>
          <p14:tracePt t="12212" x="6175375" y="3816350"/>
          <p14:tracePt t="12227" x="6159500" y="3927475"/>
          <p14:tracePt t="12244" x="6127750" y="4022725"/>
          <p14:tracePt t="12259" x="6127750" y="4117975"/>
          <p14:tracePt t="12274" x="6127750" y="4213225"/>
          <p14:tracePt t="12290" x="6127750" y="4276725"/>
          <p14:tracePt t="12305" x="6127750" y="4324350"/>
          <p14:tracePt t="12307" x="6127750" y="4340225"/>
          <p14:tracePt t="12321" x="6143625" y="4356100"/>
          <p14:tracePt t="12322" x="6175375" y="4371975"/>
          <p14:tracePt t="12337" x="6223000" y="4403725"/>
          <p14:tracePt t="12352" x="6270625" y="4419600"/>
          <p14:tracePt t="12353" x="6334125" y="4435475"/>
          <p14:tracePt t="12368" x="6381750" y="4435475"/>
          <p14:tracePt t="12369" x="6427788" y="4435475"/>
          <p14:tracePt t="12383" x="6507163" y="4451350"/>
          <p14:tracePt t="12399" x="6650038" y="4451350"/>
          <p14:tracePt t="12415" x="6777038" y="4451350"/>
          <p14:tracePt t="12431" x="6935788" y="4451350"/>
          <p14:tracePt t="12446" x="7124700" y="4435475"/>
          <p14:tracePt t="12462" x="7251700" y="4403725"/>
          <p14:tracePt t="12479" x="7315200" y="4403725"/>
          <p14:tracePt t="12692" x="7315200" y="4419600"/>
          <p14:tracePt t="12697" x="7283450" y="4435475"/>
          <p14:tracePt t="12705" x="7251700" y="4435475"/>
          <p14:tracePt t="12713" x="7204075" y="4481513"/>
          <p14:tracePt t="12727" x="7172325" y="4497388"/>
          <p14:tracePt t="12743" x="7077075" y="4560888"/>
          <p14:tracePt t="12759" x="6951663" y="4592638"/>
          <p14:tracePt t="12774" x="6856413" y="4656138"/>
          <p14:tracePt t="12790" x="6777038" y="4735513"/>
          <p14:tracePt t="12806" x="6729413" y="4830763"/>
          <p14:tracePt t="12821" x="6713538" y="4910138"/>
          <p14:tracePt t="12837" x="6713538" y="5005388"/>
          <p14:tracePt t="12852" x="6729413" y="5116513"/>
          <p14:tracePt t="12868" x="6777038" y="5162550"/>
          <p14:tracePt t="12883" x="6856413" y="5241925"/>
          <p14:tracePt t="12899" x="6919913" y="5273675"/>
          <p14:tracePt t="12915" x="6983413" y="5289550"/>
          <p14:tracePt t="12930" x="7061200" y="5305425"/>
          <p14:tracePt t="12947" x="7124700" y="5305425"/>
          <p14:tracePt t="12962" x="7140575" y="5305425"/>
          <p14:tracePt t="13293" x="7156450" y="5305425"/>
          <p14:tracePt t="13297" x="7156450" y="5273675"/>
          <p14:tracePt t="13306" x="7172325" y="5241925"/>
          <p14:tracePt t="13321" x="7204075" y="5194300"/>
          <p14:tracePt t="13322" x="7219950" y="5146675"/>
          <p14:tracePt t="13338" x="7251700" y="4957763"/>
          <p14:tracePt t="13353" x="7315200" y="4624388"/>
          <p14:tracePt t="13368" x="7362825" y="4403725"/>
          <p14:tracePt t="13369" x="7410450" y="4133850"/>
          <p14:tracePt t="13383" x="7442200" y="3832225"/>
          <p14:tracePt t="13399" x="7473950" y="3246438"/>
          <p14:tracePt t="13401" x="7489825" y="2946400"/>
          <p14:tracePt t="13415" x="7521575" y="2660650"/>
          <p14:tracePt t="13431" x="7537450" y="2011363"/>
          <p14:tracePt t="13446" x="7553325" y="1266825"/>
          <p14:tracePt t="13462" x="7553325" y="4746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6019053" y="2406854"/>
            <a:ext cx="6060653" cy="3656949"/>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Google Shape;196;g9504e29505_0_0">
            <a:extLst>
              <a:ext uri="{FF2B5EF4-FFF2-40B4-BE49-F238E27FC236}">
                <a16:creationId xmlns:a16="http://schemas.microsoft.com/office/drawing/2014/main" id="{B8A29A7C-9937-EE5A-E685-63A50C3429A8}"/>
              </a:ext>
            </a:extLst>
          </p:cNvPr>
          <p:cNvSpPr txBox="1">
            <a:spLocks/>
          </p:cNvSpPr>
          <p:nvPr/>
        </p:nvSpPr>
        <p:spPr>
          <a:xfrm>
            <a:off x="80210" y="1990713"/>
            <a:ext cx="5938843" cy="47088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buNone/>
            </a:pPr>
            <a:r>
              <a:rPr lang="en-US" dirty="0"/>
              <a:t>The </a:t>
            </a:r>
            <a:r>
              <a:rPr lang="en-US" dirty="0" err="1"/>
              <a:t>DevSecOps</a:t>
            </a:r>
            <a:r>
              <a:rPr lang="en-US" dirty="0"/>
              <a:t> diagram illustrates how security tools are integrated across the development pipeline. In pre-production, static code analysis is performed during the build phase, followed by automated unit and vulnerability testing. Before deployment, configuration checks and penetration testing are conducted. Post-deployment, tools such as SIEM and intrusion detection systems monitor for threats. If issues are detected, response protocols like rollback or access blocking are triggered.</a:t>
            </a:r>
          </a:p>
        </p:txBody>
      </p:sp>
      <p:pic>
        <p:nvPicPr>
          <p:cNvPr id="313" name="Audio 312">
            <a:hlinkClick r:id="" action="ppaction://media"/>
            <a:extLst>
              <a:ext uri="{FF2B5EF4-FFF2-40B4-BE49-F238E27FC236}">
                <a16:creationId xmlns:a16="http://schemas.microsoft.com/office/drawing/2014/main" id="{8B9F4EAD-0D78-2988-C61D-8023B4EEE88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582"/>
    </mc:Choice>
    <mc:Fallback>
      <p:transition spd="slow" advTm="38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3"/>
                </p:tgtEl>
              </p:cMediaNode>
            </p:audio>
          </p:childTnLst>
        </p:cTn>
      </p:par>
    </p:tnLst>
  </p:timing>
  <p:extLst>
    <p:ext uri="{3A86A75C-4F4B-4683-9AE1-C65F6400EC91}">
      <p14:laserTraceLst xmlns:p14="http://schemas.microsoft.com/office/powerpoint/2010/main">
        <p14:tracePtLst>
          <p14:tracePt t="1291" x="4565650" y="6248400"/>
          <p14:tracePt t="1387" x="3594100" y="6478588"/>
          <p14:tracePt t="1395" x="3959225" y="6145213"/>
          <p14:tracePt t="1406" x="4370388" y="5749925"/>
          <p14:tracePt t="1422" x="5178425" y="4941888"/>
          <p14:tracePt t="1439" x="5857875" y="4086225"/>
          <p14:tracePt t="1454" x="6286500" y="3373438"/>
          <p14:tracePt t="1469" x="6538913" y="2882900"/>
          <p14:tracePt t="1486" x="6697663" y="2581275"/>
          <p14:tracePt t="1505" x="6729413" y="2360613"/>
          <p14:tracePt t="1518" x="6713538" y="2249488"/>
          <p14:tracePt t="1526" x="6681788" y="2201863"/>
          <p14:tracePt t="1534" x="6650038" y="2185988"/>
          <p14:tracePt t="1555" x="6602413" y="2106613"/>
          <p14:tracePt t="1567" x="6554788" y="2090738"/>
          <p14:tracePt t="1579" x="6459538" y="2011363"/>
          <p14:tracePt t="1596" x="6334125" y="1931988"/>
          <p14:tracePt t="1612" x="6238875" y="1884363"/>
          <p14:tracePt t="1620" x="6223000" y="1852613"/>
          <p14:tracePt t="1629" x="6175375" y="1820863"/>
          <p14:tracePt t="1646" x="6127750" y="1789113"/>
          <p14:tracePt t="1653" x="6096000" y="1773238"/>
          <p14:tracePt t="1664" x="6080125" y="1741488"/>
          <p14:tracePt t="1670" x="6064250" y="1725613"/>
          <p14:tracePt t="1676" x="6048375" y="1725613"/>
          <p14:tracePt t="1684" x="6048375" y="1711325"/>
          <p14:tracePt t="1805" x="6064250" y="1711325"/>
          <p14:tracePt t="1812" x="6127750" y="1711325"/>
          <p14:tracePt t="1822" x="6191250" y="1711325"/>
          <p14:tracePt t="1833" x="6270625" y="1741488"/>
          <p14:tracePt t="1845" x="6523038" y="1757363"/>
          <p14:tracePt t="1851" x="6729413" y="1757363"/>
          <p14:tracePt t="1862" x="6935788" y="1757363"/>
          <p14:tracePt t="1877" x="7489825" y="1741488"/>
          <p14:tracePt t="1892" x="8043863" y="1711325"/>
          <p14:tracePt t="1899" x="8328025" y="1695450"/>
          <p14:tracePt t="1911" x="8566150" y="1663700"/>
          <p14:tracePt t="1925" x="9072563" y="1616075"/>
          <p14:tracePt t="1939" x="9578975" y="1536700"/>
          <p14:tracePt t="1955" x="9928225" y="1473200"/>
          <p14:tracePt t="1971" x="10055225" y="1457325"/>
          <p14:tracePt t="1979" x="10180638" y="1425575"/>
          <p14:tracePt t="1987" x="10228263" y="1409700"/>
          <p14:tracePt t="2004" x="10244138" y="1409700"/>
          <p14:tracePt t="2134" x="10212388" y="1409700"/>
          <p14:tracePt t="2149" x="10196513" y="1425575"/>
          <p14:tracePt t="2159" x="10180638" y="1425575"/>
          <p14:tracePt t="2163" x="10133013" y="1441450"/>
          <p14:tracePt t="2178" x="10101263" y="1441450"/>
          <p14:tracePt t="2182" x="10085388" y="1457325"/>
          <p14:tracePt t="2192" x="10039350" y="1473200"/>
          <p14:tracePt t="2205" x="10023475" y="1504950"/>
          <p14:tracePt t="2220" x="10007600" y="1504950"/>
          <p14:tracePt t="2270" x="10007600" y="1520825"/>
          <p14:tracePt t="2317" x="10023475" y="1520825"/>
          <p14:tracePt t="2325" x="10055225" y="1520825"/>
          <p14:tracePt t="2334" x="10085388" y="1520825"/>
          <p14:tracePt t="2340" x="10148888" y="1520825"/>
          <p14:tracePt t="2350" x="10244138" y="1489075"/>
          <p14:tracePt t="2361" x="10371138" y="1425575"/>
          <p14:tracePt t="2364" x="10466388" y="1377950"/>
          <p14:tracePt t="2375" x="10561638" y="1298575"/>
          <p14:tracePt t="2395" x="10718800" y="1155700"/>
          <p14:tracePt t="2402" x="10766425" y="1108075"/>
          <p14:tracePt t="2406" x="10766425" y="1092200"/>
          <p14:tracePt t="2437" x="10750550" y="1076325"/>
          <p14:tracePt t="2445" x="10656888" y="1076325"/>
          <p14:tracePt t="2454" x="10529888" y="1076325"/>
          <p14:tracePt t="2459" x="10371138" y="1076325"/>
          <p14:tracePt t="2468" x="10196513" y="1139825"/>
          <p14:tracePt t="2477" x="9959975" y="1266825"/>
          <p14:tracePt t="2486" x="9737725" y="1393825"/>
          <p14:tracePt t="2506" x="9167813" y="1757363"/>
          <p14:tracePt t="2523" x="8218488" y="2454275"/>
          <p14:tracePt t="2531" x="7885113" y="2692400"/>
          <p14:tracePt t="2541" x="7585075" y="2930525"/>
          <p14:tracePt t="2548" x="7283450" y="3135313"/>
          <p14:tracePt t="2564" x="6872288" y="3436938"/>
          <p14:tracePt t="2571" x="6713538" y="3532188"/>
          <p14:tracePt t="2582" x="6650038" y="3595688"/>
          <p14:tracePt t="2596" x="6634163" y="3611563"/>
          <p14:tracePt t="2629" x="6650038" y="3611563"/>
          <p14:tracePt t="2636" x="6665913" y="3611563"/>
          <p14:tracePt t="2644" x="6697663" y="3611563"/>
          <p14:tracePt t="2656" x="6745288" y="3595688"/>
          <p14:tracePt t="2659" x="6777038" y="3563938"/>
          <p14:tracePt t="2677" x="6840538" y="3516313"/>
          <p14:tracePt t="2687" x="6888163" y="3468688"/>
          <p14:tracePt t="2704" x="6983413" y="3357563"/>
          <p14:tracePt t="2707" x="7013575" y="3246438"/>
          <p14:tracePt t="2719" x="7077075" y="3151188"/>
          <p14:tracePt t="2736" x="7156450" y="2994025"/>
          <p14:tracePt t="2740" x="7172325" y="2930525"/>
          <p14:tracePt t="2750" x="7204075" y="2882900"/>
          <p14:tracePt t="2755" x="7219950" y="2819400"/>
          <p14:tracePt t="2767" x="7219950" y="2755900"/>
          <p14:tracePt t="2772" x="7219950" y="2676525"/>
          <p14:tracePt t="2781" x="7219950" y="2597150"/>
          <p14:tracePt t="2798" x="7188200" y="2422525"/>
          <p14:tracePt t="2804" x="7156450" y="2328863"/>
          <p14:tracePt t="2811" x="7108825" y="2249488"/>
          <p14:tracePt t="2820" x="7045325" y="2170113"/>
          <p14:tracePt t="2829" x="7029450" y="2122488"/>
          <p14:tracePt t="2844" x="7013575" y="2106613"/>
          <p14:tracePt t="2877" x="6999288" y="2106613"/>
          <p14:tracePt t="2893" x="6967538" y="2106613"/>
          <p14:tracePt t="2901" x="6935788" y="2090738"/>
          <p14:tracePt t="2909" x="6919913" y="2090738"/>
          <p14:tracePt t="2931" x="6808788" y="2090738"/>
          <p14:tracePt t="2940" x="6792913" y="2106613"/>
          <p14:tracePt t="2955" x="6681788" y="2185988"/>
          <p14:tracePt t="2965" x="6602413" y="2265363"/>
          <p14:tracePt t="2973" x="6523038" y="2344738"/>
          <p14:tracePt t="2986" x="6411913" y="2470150"/>
          <p14:tracePt t="2990" x="6318250" y="2613025"/>
          <p14:tracePt t="3000" x="6207125" y="2724150"/>
          <p14:tracePt t="3003" x="6064250" y="2867025"/>
          <p14:tracePt t="3010" x="5937250" y="3025775"/>
          <p14:tracePt t="3022" x="5826125" y="3182938"/>
          <p14:tracePt t="3032" x="5732463" y="3341688"/>
          <p14:tracePt t="3035" x="5621338" y="3500438"/>
          <p14:tracePt t="3048" x="5541963" y="3659188"/>
          <p14:tracePt t="3052" x="5494338" y="3816350"/>
          <p14:tracePt t="3062" x="5430838" y="3975100"/>
          <p14:tracePt t="3078" x="5303838" y="4276725"/>
          <p14:tracePt t="3096" x="5224463" y="4560888"/>
          <p14:tracePt t="3099" x="5208588" y="4703763"/>
          <p14:tracePt t="3111" x="5192713" y="4878388"/>
          <p14:tracePt t="3125" x="5192713" y="5162550"/>
          <p14:tracePt t="3141" x="5240338" y="5416550"/>
          <p14:tracePt t="3149" x="5272088" y="5559425"/>
          <p14:tracePt t="3158" x="5319713" y="5654675"/>
          <p14:tracePt t="3174" x="5399088" y="5859463"/>
          <p14:tracePt t="3182" x="5430838" y="5938838"/>
          <p14:tracePt t="3194" x="5494338" y="6097588"/>
          <p14:tracePt t="3204" x="5557838" y="6176963"/>
          <p14:tracePt t="3219" x="5700713" y="6335713"/>
          <p14:tracePt t="3236" x="5826125" y="6462713"/>
          <p14:tracePt t="3246" x="5905500" y="6524625"/>
          <p14:tracePt t="3254" x="5984875" y="6604000"/>
          <p14:tracePt t="3266" x="6175375" y="6699250"/>
          <p14:tracePt t="3282" x="6254750" y="6762750"/>
          <p14:tracePt t="3285" x="6334125" y="6810375"/>
          <p14:tracePt t="3290" x="6427788" y="6842125"/>
          <p14:tracePt t="3566" x="10180638" y="6731000"/>
          <p14:tracePt t="3573" x="10323513" y="6635750"/>
          <p14:tracePt t="3579" x="10450513" y="6540500"/>
          <p14:tracePt t="3596" x="10687050" y="6303963"/>
          <p14:tracePt t="3602" x="10782300" y="6161088"/>
          <p14:tracePt t="3613" x="10877550" y="6018213"/>
          <p14:tracePt t="3625" x="10972800" y="5891213"/>
          <p14:tracePt t="3629" x="11052175" y="5749925"/>
          <p14:tracePt t="3642" x="11115675" y="5607050"/>
          <p14:tracePt t="3647" x="11179175" y="5464175"/>
          <p14:tracePt t="3654" x="11210925" y="5353050"/>
          <p14:tracePt t="3661" x="11258550" y="5210175"/>
          <p14:tracePt t="3679" x="11320463" y="4941888"/>
          <p14:tracePt t="3685" x="11320463" y="4783138"/>
          <p14:tracePt t="3690" x="11320463" y="4656138"/>
          <p14:tracePt t="3702" x="11336338" y="4497388"/>
          <p14:tracePt t="3707" x="11336338" y="4387850"/>
          <p14:tracePt t="3719" x="11336338" y="4260850"/>
          <p14:tracePt t="3723" x="11336338" y="4149725"/>
          <p14:tracePt t="3736" x="11336338" y="4070350"/>
          <p14:tracePt t="3739" x="11320463" y="4006850"/>
          <p14:tracePt t="3750" x="11320463" y="3943350"/>
          <p14:tracePt t="3766" x="11320463" y="3848100"/>
          <p14:tracePt t="3771" x="11320463" y="3784600"/>
          <p14:tracePt t="3782" x="11320463" y="3754438"/>
          <p14:tracePt t="3799" x="11304588" y="3675063"/>
          <p14:tracePt t="3814" x="11288713" y="3563938"/>
          <p14:tracePt t="3822" x="11288713" y="3516313"/>
          <p14:tracePt t="3828" x="11288713" y="3452813"/>
          <p14:tracePt t="3837" x="11274425" y="3373438"/>
          <p14:tracePt t="3845" x="11274425" y="3294063"/>
          <p14:tracePt t="3862" x="11242675" y="3135313"/>
          <p14:tracePt t="3869" x="11226800" y="3073400"/>
          <p14:tracePt t="3879" x="11226800" y="2994025"/>
          <p14:tracePt t="3884" x="11210925" y="2914650"/>
          <p14:tracePt t="3897" x="11195050" y="2851150"/>
          <p14:tracePt t="3899" x="11163300" y="2803525"/>
          <p14:tracePt t="3910" x="11163300" y="2755900"/>
          <p14:tracePt t="3924" x="11147425" y="2660650"/>
          <p14:tracePt t="3930" x="11131550" y="2613025"/>
          <p14:tracePt t="3940" x="11115675" y="2581275"/>
          <p14:tracePt t="3948" x="11115675" y="2533650"/>
          <p14:tracePt t="3957" x="11083925" y="2501900"/>
          <p14:tracePt t="3970" x="11068050" y="2486025"/>
          <p14:tracePt t="3976" x="11068050" y="2438400"/>
          <p14:tracePt t="3980" x="11052175" y="2422525"/>
          <p14:tracePt t="3990" x="11036300" y="2406650"/>
          <p14:tracePt t="4000" x="11004550" y="2376488"/>
          <p14:tracePt t="4004" x="10988675" y="2344738"/>
          <p14:tracePt t="4011" x="10972800" y="2328863"/>
          <p14:tracePt t="4019" x="10956925" y="2297113"/>
          <p14:tracePt t="4031" x="10925175" y="2281238"/>
          <p14:tracePt t="4047" x="10909300" y="2265363"/>
          <p14:tracePt t="4064" x="10893425" y="2265363"/>
          <p14:tracePt t="4068" x="10893425" y="2249488"/>
          <p14:tracePt t="4080" x="10877550" y="2217738"/>
          <p14:tracePt t="4083" x="10845800" y="2201863"/>
          <p14:tracePt t="4094" x="10814050" y="2185988"/>
          <p14:tracePt t="4110" x="10734675" y="2106613"/>
          <p14:tracePt t="4126" x="10641013" y="2027238"/>
          <p14:tracePt t="4131" x="10577513" y="1979613"/>
          <p14:tracePt t="4142" x="10514013" y="1947863"/>
          <p14:tracePt t="4157" x="10418763" y="1900238"/>
          <p14:tracePt t="4163" x="10402888" y="1884363"/>
          <p14:tracePt t="4179" x="10355263" y="1868488"/>
          <p14:tracePt t="4184" x="10339388" y="1868488"/>
          <p14:tracePt t="4188" x="10323513" y="1868488"/>
          <p14:tracePt t="4196" x="10275888" y="1852613"/>
          <p14:tracePt t="4204" x="10244138" y="1852613"/>
          <p14:tracePt t="4221" x="10196513" y="1820863"/>
          <p14:tracePt t="4227" x="10180638" y="1820863"/>
          <p14:tracePt t="4236" x="10164763" y="1820863"/>
          <p14:tracePt t="4252" x="10117138" y="1820863"/>
          <p14:tracePt t="4268" x="10039350" y="1804988"/>
          <p14:tracePt t="4283" x="9959975" y="1804988"/>
          <p14:tracePt t="4299" x="9880600" y="1789113"/>
          <p14:tracePt t="4316" x="9785350" y="1789113"/>
          <p14:tracePt t="4329" x="9721850" y="1773238"/>
          <p14:tracePt t="4332" x="9642475" y="1773238"/>
          <p14:tracePt t="4339" x="9563100" y="1741488"/>
          <p14:tracePt t="4351" x="9467850" y="1741488"/>
          <p14:tracePt t="4362" x="9390063" y="1725613"/>
          <p14:tracePt t="4364" x="9310688" y="1725613"/>
          <p14:tracePt t="4376" x="9231313" y="1711325"/>
          <p14:tracePt t="4379" x="9136063" y="1711325"/>
          <p14:tracePt t="4391" x="9009063" y="1695450"/>
          <p14:tracePt t="4407" x="8772525" y="1663700"/>
          <p14:tracePt t="4411" x="8677275" y="1647825"/>
          <p14:tracePt t="4424" x="8582025" y="1631950"/>
          <p14:tracePt t="4427" x="8502650" y="1616075"/>
          <p14:tracePt t="4437" x="8423275" y="1616075"/>
          <p14:tracePt t="4455" x="8312150" y="1584325"/>
          <p14:tracePt t="4460" x="8264525" y="1584325"/>
          <p14:tracePt t="4470" x="8232775" y="1584325"/>
          <p14:tracePt t="4486" x="8202613" y="1584325"/>
          <p14:tracePt t="4502" x="8186738" y="1584325"/>
          <p14:tracePt t="4509" x="8154988" y="1584325"/>
          <p14:tracePt t="4520" x="8139113" y="1584325"/>
          <p14:tracePt t="4525" x="8139113" y="1600200"/>
          <p14:tracePt t="4539" x="8107363" y="1600200"/>
          <p14:tracePt t="4545" x="8059738" y="1616075"/>
          <p14:tracePt t="4548" x="8027988" y="1631950"/>
          <p14:tracePt t="4556" x="7964488" y="1663700"/>
          <p14:tracePt t="4564" x="7885113" y="1695450"/>
          <p14:tracePt t="4581" x="7742238" y="1757363"/>
          <p14:tracePt t="4598" x="7631113" y="1789113"/>
          <p14:tracePt t="4612" x="7521575" y="1852613"/>
          <p14:tracePt t="4627" x="7442200" y="1868488"/>
          <p14:tracePt t="4636" x="7442200" y="1900238"/>
          <p14:tracePt t="4646" x="7426325" y="1916113"/>
          <p14:tracePt t="4657" x="7410450" y="1916113"/>
          <p14:tracePt t="4660" x="7394575" y="1931988"/>
          <p14:tracePt t="4667" x="7394575" y="1947863"/>
          <p14:tracePt t="4676" x="7362825" y="1995488"/>
          <p14:tracePt t="4682" x="7362825" y="2011363"/>
          <p14:tracePt t="4693" x="7346950" y="2027238"/>
          <p14:tracePt t="4703" x="7346950" y="2058988"/>
          <p14:tracePt t="4708" x="7346950" y="2074863"/>
          <p14:tracePt t="4719" x="7346950" y="2090738"/>
          <p14:tracePt t="4735" x="7331075" y="2106613"/>
          <p14:tracePt t="4740" x="7331075" y="2138363"/>
          <p14:tracePt t="4847" x="7331075" y="2122488"/>
          <p14:tracePt t="4853" x="7315200" y="2106613"/>
          <p14:tracePt t="4861" x="7283450" y="2058988"/>
          <p14:tracePt t="4877" x="7235825" y="1963738"/>
          <p14:tracePt t="4883" x="7172325" y="1900238"/>
          <p14:tracePt t="4895" x="7092950" y="1820863"/>
          <p14:tracePt t="4908" x="6935788" y="1711325"/>
          <p14:tracePt t="4915" x="6856413" y="1647825"/>
          <p14:tracePt t="4927" x="6761163" y="1584325"/>
          <p14:tracePt t="4939" x="6554788" y="1489075"/>
          <p14:tracePt t="4954" x="6475413" y="1457325"/>
          <p14:tracePt t="4959" x="6381750" y="1409700"/>
          <p14:tracePt t="4971" x="6302375" y="1377950"/>
          <p14:tracePt t="4976" x="6223000" y="1346200"/>
          <p14:tracePt t="4983" x="6175375" y="1330325"/>
          <p14:tracePt t="4992" x="6127750" y="1314450"/>
          <p14:tracePt t="5000" x="6080125" y="1314450"/>
          <p14:tracePt t="5003" x="6048375" y="1314450"/>
          <p14:tracePt t="5016" x="6000750" y="1298575"/>
          <p14:tracePt t="5019" x="5969000" y="1298575"/>
          <p14:tracePt t="5036" x="5857875" y="1298575"/>
          <p14:tracePt t="5047" x="5826125" y="1298575"/>
          <p14:tracePt t="5063" x="5668963" y="1298575"/>
          <p14:tracePt t="5066" x="5589588" y="1298575"/>
          <p14:tracePt t="5078" x="5510213" y="1298575"/>
          <p14:tracePt t="5095" x="5287963" y="1298575"/>
          <p14:tracePt t="5099" x="5192713" y="1298575"/>
          <p14:tracePt t="5111" x="5099050" y="1314450"/>
          <p14:tracePt t="5125" x="4892675" y="1314450"/>
          <p14:tracePt t="5143" x="4749800" y="1346200"/>
          <p14:tracePt t="5161" x="4622800" y="1362075"/>
          <p14:tracePt t="5180" x="4497388" y="1377950"/>
          <p14:tracePt t="5189" x="4481513" y="1393825"/>
          <p14:tracePt t="5196" x="4433888" y="1393825"/>
          <p14:tracePt t="5202" x="4402138" y="1425575"/>
          <p14:tracePt t="5214" x="4354513" y="1425575"/>
          <p14:tracePt t="5222" x="4338638" y="1441450"/>
          <p14:tracePt t="5237" x="4259263" y="1457325"/>
          <p14:tracePt t="5243" x="4195763" y="1457325"/>
          <p14:tracePt t="5251" x="4148138" y="1457325"/>
          <p14:tracePt t="5268" x="3989388" y="1473200"/>
          <p14:tracePt t="5283" x="3911600" y="1504950"/>
          <p14:tracePt t="5286" x="3800475" y="1504950"/>
          <p14:tracePt t="5299" x="3721100" y="1504950"/>
          <p14:tracePt t="5304" x="3641725" y="1504950"/>
          <p14:tracePt t="5312" x="3546475" y="1504950"/>
          <p14:tracePt t="5319" x="3451225" y="1520825"/>
          <p14:tracePt t="5325" x="3355975" y="1520825"/>
          <p14:tracePt t="5335" x="3230563" y="1536700"/>
          <p14:tracePt t="5345" x="3135313" y="1552575"/>
          <p14:tracePt t="5347" x="3040063" y="1584325"/>
          <p14:tracePt t="5360" x="2928938" y="1600200"/>
          <p14:tracePt t="5364" x="2833688" y="1616075"/>
          <p14:tracePt t="5375" x="2740025" y="1663700"/>
          <p14:tracePt t="5380" x="2660650" y="1695450"/>
          <p14:tracePt t="5391" x="2581275" y="1741488"/>
          <p14:tracePt t="5394" x="2486025" y="1773238"/>
          <p14:tracePt t="5407" x="2422525" y="1820863"/>
          <p14:tracePt t="5423" x="2327275" y="1900238"/>
          <p14:tracePt t="5428" x="2279650" y="1916113"/>
          <p14:tracePt t="5438" x="2247900" y="1931988"/>
          <p14:tracePt t="5454" x="2200275" y="1979613"/>
          <p14:tracePt t="5470" x="2200275" y="1995488"/>
          <p14:tracePt t="5622" x="2184400" y="1995488"/>
          <p14:tracePt t="6150" x="2184400" y="2011363"/>
          <p14:tracePt t="6158" x="2184400" y="2027238"/>
          <p14:tracePt t="6166" x="2168525" y="2027238"/>
          <p14:tracePt t="6175" x="2136775" y="2058988"/>
          <p14:tracePt t="6193" x="2122488" y="2090738"/>
          <p14:tracePt t="6196" x="2106613" y="2090738"/>
          <p14:tracePt t="6209" x="2090738" y="2106613"/>
          <p14:tracePt t="6221" x="2058988" y="2138363"/>
          <p14:tracePt t="6237" x="2027238" y="2154238"/>
          <p14:tracePt t="6243" x="2011363" y="2154238"/>
          <p14:tracePt t="6252" x="1979613" y="2170113"/>
          <p14:tracePt t="6266" x="1963738" y="2185988"/>
          <p14:tracePt t="6271" x="1931988" y="2185988"/>
          <p14:tracePt t="6281" x="1884363" y="2217738"/>
          <p14:tracePt t="6284" x="1852613" y="2233613"/>
          <p14:tracePt t="6299" x="1773238" y="2265363"/>
          <p14:tracePt t="6307" x="1709738" y="2297113"/>
          <p14:tracePt t="6315" x="1646238" y="2312988"/>
          <p14:tracePt t="6335" x="1550988" y="2344738"/>
          <p14:tracePt t="6340" x="1504950" y="2376488"/>
          <p14:tracePt t="6349" x="1473200" y="2392363"/>
          <p14:tracePt t="6361" x="1409700" y="2406650"/>
          <p14:tracePt t="6364" x="1393825" y="2422525"/>
          <p14:tracePt t="6375" x="1346200" y="2454275"/>
          <p14:tracePt t="6391" x="1298575" y="2486025"/>
          <p14:tracePt t="6408" x="1250950" y="2533650"/>
          <p14:tracePt t="6413" x="1219200" y="2549525"/>
          <p14:tracePt t="6419" x="1187450" y="2565400"/>
          <p14:tracePt t="6431" x="1171575" y="2581275"/>
          <p14:tracePt t="6437" x="1155700" y="2613025"/>
          <p14:tracePt t="6454" x="1155700" y="2628900"/>
          <p14:tracePt t="6503" x="1155700" y="2644775"/>
          <p14:tracePt t="6543" x="1155700" y="2660650"/>
          <p14:tracePt t="6554" x="1187450" y="2660650"/>
          <p14:tracePt t="6565" x="1203325" y="2660650"/>
          <p14:tracePt t="6591" x="1219200" y="2660650"/>
          <p14:tracePt t="7117" x="1235075" y="2660650"/>
          <p14:tracePt t="7134" x="1266825" y="2660650"/>
          <p14:tracePt t="7142" x="1282700" y="2660650"/>
          <p14:tracePt t="7159" x="1298575" y="2660650"/>
          <p14:tracePt t="7195" x="1314450" y="2660650"/>
          <p14:tracePt t="7429" x="1314450" y="2692400"/>
          <p14:tracePt t="7478" x="1314450" y="2708275"/>
          <p14:tracePt t="7510" x="1298575" y="2724150"/>
          <p14:tracePt t="7517" x="1266825" y="2724150"/>
          <p14:tracePt t="7533" x="1235075" y="2771775"/>
          <p14:tracePt t="7553" x="1219200" y="2787650"/>
          <p14:tracePt t="7557" x="1187450" y="2803525"/>
          <p14:tracePt t="7571" x="1171575" y="2819400"/>
          <p14:tracePt t="7677" x="1171575" y="2851150"/>
          <p14:tracePt t="7693" x="1171575" y="2867025"/>
          <p14:tracePt t="7701" x="1187450" y="2882900"/>
          <p14:tracePt t="7711" x="1203325" y="2898775"/>
          <p14:tracePt t="7721" x="1219200" y="2930525"/>
          <p14:tracePt t="7736" x="1235075" y="2946400"/>
          <p14:tracePt t="7741" x="1266825" y="2962275"/>
          <p14:tracePt t="7748" x="1266825" y="2978150"/>
          <p14:tracePt t="7757" x="1282700" y="2978150"/>
          <p14:tracePt t="7766" x="1282700" y="3009900"/>
          <p14:tracePt t="7783" x="1314450" y="3025775"/>
          <p14:tracePt t="7788" x="1346200" y="3025775"/>
          <p14:tracePt t="7795" x="1362075" y="3041650"/>
          <p14:tracePt t="7806" x="1393825" y="3057525"/>
          <p14:tracePt t="7812" x="1441450" y="3057525"/>
          <p14:tracePt t="7829" x="1520825" y="3103563"/>
          <p14:tracePt t="7845" x="1550988" y="3103563"/>
          <p14:tracePt t="7851" x="1614488" y="3119438"/>
          <p14:tracePt t="7863" x="1630363" y="3119438"/>
          <p14:tracePt t="7869" x="1662113" y="3119438"/>
          <p14:tracePt t="7877" x="1693863" y="3119438"/>
          <p14:tracePt t="7895" x="1773238" y="3119438"/>
          <p14:tracePt t="7902" x="1789113" y="3119438"/>
          <p14:tracePt t="7907" x="1836738" y="3119438"/>
          <p14:tracePt t="7924" x="1852613" y="3119438"/>
          <p14:tracePt t="7938" x="1868488" y="3119438"/>
          <p14:tracePt t="7947" x="1900238" y="3119438"/>
          <p14:tracePt t="8135" x="1900238" y="3135313"/>
          <p14:tracePt t="8158" x="1884363" y="3135313"/>
          <p14:tracePt t="8166" x="1868488" y="3135313"/>
          <p14:tracePt t="8180" x="1868488" y="3167063"/>
          <p14:tracePt t="8189" x="1804988" y="3182938"/>
          <p14:tracePt t="8194" x="1773238" y="3198813"/>
          <p14:tracePt t="8208" x="1725613" y="3214688"/>
          <p14:tracePt t="8227" x="1646238" y="3246438"/>
          <p14:tracePt t="8234" x="1582738" y="3262313"/>
          <p14:tracePt t="8239" x="1550988" y="3262313"/>
          <p14:tracePt t="8245" x="1504950" y="3278188"/>
          <p14:tracePt t="8251" x="1457325" y="3278188"/>
          <p14:tracePt t="8267" x="1346200" y="3294063"/>
          <p14:tracePt t="8283" x="1250950" y="3325813"/>
          <p14:tracePt t="8298" x="1219200" y="3325813"/>
          <p14:tracePt t="8303" x="1155700" y="3341688"/>
          <p14:tracePt t="8314" x="1139825" y="3341688"/>
          <p14:tracePt t="8316" x="1092200" y="3341688"/>
          <p14:tracePt t="8323" x="1076325" y="3341688"/>
          <p14:tracePt t="8333" x="1060450" y="3341688"/>
          <p14:tracePt t="8487" x="1076325" y="3341688"/>
          <p14:tracePt t="8493" x="1123950" y="3341688"/>
          <p14:tracePt t="8503" x="1155700" y="3341688"/>
          <p14:tracePt t="8518" x="1282700" y="3325813"/>
          <p14:tracePt t="8523" x="1362075" y="3325813"/>
          <p14:tracePt t="8534" x="1457325" y="3309938"/>
          <p14:tracePt t="8550" x="1662113" y="3294063"/>
          <p14:tracePt t="8556" x="1757363" y="3294063"/>
          <p14:tracePt t="8567" x="1836738" y="3294063"/>
          <p14:tracePt t="8580" x="1979613" y="3294063"/>
          <p14:tracePt t="8759" x="2865438" y="3246438"/>
          <p14:tracePt t="8765" x="2881313" y="3246438"/>
          <p14:tracePt t="8781" x="2897188" y="3246438"/>
          <p14:tracePt t="8797" x="2928938" y="3246438"/>
          <p14:tracePt t="9133" x="2944813" y="3246438"/>
          <p14:tracePt t="9158" x="2976563" y="3230563"/>
          <p14:tracePt t="9168" x="3008313" y="3230563"/>
          <p14:tracePt t="9180" x="3040063" y="3230563"/>
          <p14:tracePt t="9191" x="3087688" y="3214688"/>
          <p14:tracePt t="9197" x="3103563" y="3214688"/>
          <p14:tracePt t="9205" x="3135313" y="3214688"/>
          <p14:tracePt t="9225" x="3214688" y="3214688"/>
          <p14:tracePt t="9232" x="3246438" y="3214688"/>
          <p14:tracePt t="9239" x="3294063" y="3214688"/>
          <p14:tracePt t="9251" x="3419475" y="3214688"/>
          <p14:tracePt t="9267" x="3562350" y="3198813"/>
          <p14:tracePt t="9283" x="3736975" y="3198813"/>
          <p14:tracePt t="9300" x="3911600" y="3167063"/>
          <p14:tracePt t="9313" x="4005263" y="3151188"/>
          <p14:tracePt t="9316" x="4116388" y="3151188"/>
          <p14:tracePt t="9322" x="4195763" y="3135313"/>
          <p14:tracePt t="9335" x="4275138" y="3135313"/>
          <p14:tracePt t="9346" x="4322763" y="3135313"/>
          <p14:tracePt t="9350" x="4370388" y="3135313"/>
          <p14:tracePt t="9355" x="4386263" y="3135313"/>
          <p14:tracePt t="9363" x="4402138" y="3135313"/>
          <p14:tracePt t="9375" x="4433888" y="3135313"/>
          <p14:tracePt t="9379" x="4433888" y="3119438"/>
          <p14:tracePt t="9390" x="4449763" y="3119438"/>
          <p14:tracePt t="9421" x="4465638" y="3119438"/>
          <p14:tracePt t="9445" x="4481513" y="3119438"/>
          <p14:tracePt t="9461" x="4513263" y="3119438"/>
          <p14:tracePt t="9485" x="4529138" y="3119438"/>
          <p14:tracePt t="9493" x="4529138" y="3087688"/>
          <p14:tracePt t="9614" x="4513263" y="3087688"/>
          <p14:tracePt t="9815" x="4497388" y="3087688"/>
          <p14:tracePt t="9822" x="4481513" y="3087688"/>
          <p14:tracePt t="9830" x="4465638" y="3087688"/>
          <p14:tracePt t="9846" x="4354513" y="3103563"/>
          <p14:tracePt t="9852" x="4306888" y="3103563"/>
          <p14:tracePt t="9864" x="4259263" y="3103563"/>
          <p14:tracePt t="9877" x="4116388" y="3103563"/>
          <p14:tracePt t="9886" x="4037013" y="3119438"/>
          <p14:tracePt t="9896" x="3959225" y="3119438"/>
          <p14:tracePt t="9908" x="3752850" y="3135313"/>
          <p14:tracePt t="9915" x="3609975" y="3135313"/>
          <p14:tracePt t="9926" x="3451225" y="3167063"/>
          <p14:tracePt t="9939" x="3135313" y="3198813"/>
          <p14:tracePt t="9949" x="2976563" y="3198813"/>
          <p14:tracePt t="9956" x="2817813" y="3214688"/>
          <p14:tracePt t="9970" x="2676525" y="3214688"/>
          <p14:tracePt t="9978" x="2565400" y="3214688"/>
          <p14:tracePt t="9984" x="2501900" y="3214688"/>
          <p14:tracePt t="9993" x="2438400" y="3214688"/>
          <p14:tracePt t="10000" x="2422525" y="3214688"/>
          <p14:tracePt t="10093" x="2422525" y="3246438"/>
          <p14:tracePt t="10117" x="2406650" y="3262313"/>
          <p14:tracePt t="10135" x="2374900" y="3278188"/>
          <p14:tracePt t="10144" x="2359025" y="3278188"/>
          <p14:tracePt t="10150" x="2359025" y="3294063"/>
          <p14:tracePt t="10159" x="2343150" y="3325813"/>
          <p14:tracePt t="10163" x="2327275" y="3325813"/>
          <p14:tracePt t="10184" x="2295525" y="3341688"/>
          <p14:tracePt t="10205" x="2279650" y="3341688"/>
          <p14:tracePt t="10221" x="2279650" y="3357563"/>
          <p14:tracePt t="10246" x="2263775" y="3357563"/>
          <p14:tracePt t="10254" x="2263775" y="3373438"/>
          <p14:tracePt t="10268" x="2200275" y="3405188"/>
          <p14:tracePt t="10274" x="2168525" y="3421063"/>
          <p14:tracePt t="10285" x="2106613" y="3452813"/>
          <p14:tracePt t="10298" x="2043113" y="3484563"/>
          <p14:tracePt t="10302" x="1963738" y="3500438"/>
          <p14:tracePt t="10309" x="1900238" y="3516313"/>
          <p14:tracePt t="10315" x="1852613" y="3532188"/>
          <p14:tracePt t="10328" x="1789113" y="3563938"/>
          <p14:tracePt t="10331" x="1725613" y="3563938"/>
          <p14:tracePt t="10348" x="1693863" y="3563938"/>
          <p14:tracePt t="10351" x="1646238" y="3579813"/>
          <p14:tracePt t="10358" x="1614488" y="3579813"/>
          <p14:tracePt t="10367" x="1582738" y="3579813"/>
          <p14:tracePt t="10462" x="1566863" y="3579813"/>
          <p14:tracePt t="10478" x="1550988" y="3579813"/>
          <p14:tracePt t="10487" x="1535113" y="3579813"/>
          <p14:tracePt t="10501" x="1504950" y="3579813"/>
          <p14:tracePt t="10518" x="1489075" y="3579813"/>
          <p14:tracePt t="10523" x="1473200" y="3579813"/>
          <p14:tracePt t="10549" x="1457325" y="3579813"/>
          <p14:tracePt t="10565" x="1425575" y="3579813"/>
          <p14:tracePt t="10573" x="1409700" y="3579813"/>
          <p14:tracePt t="10581" x="1377950" y="3579813"/>
          <p14:tracePt t="10600" x="1298575" y="3579813"/>
          <p14:tracePt t="10611" x="1250950" y="3579813"/>
          <p14:tracePt t="10620" x="1155700" y="3579813"/>
          <p14:tracePt t="10628" x="1108075" y="3579813"/>
          <p14:tracePt t="10642" x="1076325" y="3579813"/>
          <p14:tracePt t="10646" x="1028700" y="3579813"/>
          <p14:tracePt t="10657" x="1012825" y="3579813"/>
          <p14:tracePt t="10660" x="996950" y="3579813"/>
          <p14:tracePt t="10667" x="981075" y="3579813"/>
          <p14:tracePt t="10736" x="949325" y="3579813"/>
          <p14:tracePt t="10751" x="933450" y="3579813"/>
          <p14:tracePt t="10765" x="917575" y="3579813"/>
          <p14:tracePt t="11284" x="949325" y="3579813"/>
          <p14:tracePt t="11303" x="965200" y="3579813"/>
          <p14:tracePt t="11342" x="981075" y="3579813"/>
          <p14:tracePt t="11359" x="996950" y="3579813"/>
          <p14:tracePt t="11380" x="1028700" y="3579813"/>
          <p14:tracePt t="11630" x="1044575" y="3579813"/>
          <p14:tracePt t="11638" x="1108075" y="3579813"/>
          <p14:tracePt t="11644" x="1187450" y="3579813"/>
          <p14:tracePt t="11652" x="1266825" y="3579813"/>
          <p14:tracePt t="11662" x="1362075" y="3579813"/>
          <p14:tracePt t="11682" x="1550988" y="3595688"/>
          <p14:tracePt t="11687" x="1662113" y="3611563"/>
          <p14:tracePt t="11695" x="1757363" y="3611563"/>
          <p14:tracePt t="11703" x="1852613" y="3611563"/>
          <p14:tracePt t="11706" x="1947863" y="3611563"/>
          <p14:tracePt t="11720" x="2074863" y="3611563"/>
          <p14:tracePt t="11726" x="2184400" y="3611563"/>
          <p14:tracePt t="11731" x="2295525" y="3611563"/>
          <p14:tracePt t="11741" x="2374900" y="3611563"/>
          <p14:tracePt t="11753" x="2422525" y="3611563"/>
          <p14:tracePt t="11756" x="2486025" y="3611563"/>
          <p14:tracePt t="11766" x="2549525" y="3611563"/>
          <p14:tracePt t="11782" x="2613025" y="3611563"/>
          <p14:tracePt t="11799" x="2628900" y="3611563"/>
          <p14:tracePt t="11918" x="2613025" y="3611563"/>
          <p14:tracePt t="11928" x="2597150" y="3611563"/>
          <p14:tracePt t="11942" x="2565400" y="3611563"/>
          <p14:tracePt t="11947" x="2517775" y="3643313"/>
          <p14:tracePt t="11959" x="2486025" y="3643313"/>
          <p14:tracePt t="11970" x="2438400" y="3659188"/>
          <p14:tracePt t="11976" x="2359025" y="3675063"/>
          <p14:tracePt t="11982" x="2327275" y="3675063"/>
          <p14:tracePt t="11991" x="2247900" y="3690938"/>
          <p14:tracePt t="12000" x="2184400" y="3690938"/>
          <p14:tracePt t="12003" x="2106613" y="3690938"/>
          <p14:tracePt t="12018" x="1931988" y="3722688"/>
          <p14:tracePt t="12031" x="1868488" y="3722688"/>
          <p14:tracePt t="12034" x="1789113" y="3722688"/>
          <p14:tracePt t="12042" x="1741488" y="3722688"/>
          <p14:tracePt t="12051" x="1709738" y="3722688"/>
          <p14:tracePt t="12065" x="1693863" y="3722688"/>
          <p14:tracePt t="12068" x="1662113" y="3722688"/>
          <p14:tracePt t="12959" x="1677988" y="3722688"/>
          <p14:tracePt t="12983" x="1693863" y="3722688"/>
          <p14:tracePt t="12989" x="1709738" y="3722688"/>
          <p14:tracePt t="13002" x="1741488" y="3722688"/>
          <p14:tracePt t="13006" x="1757363" y="3722688"/>
          <p14:tracePt t="13012" x="1789113" y="3722688"/>
          <p14:tracePt t="13023" x="1852613" y="3722688"/>
          <p14:tracePt t="13032" x="1900238" y="3722688"/>
          <p14:tracePt t="13035" x="1979613" y="3722688"/>
          <p14:tracePt t="13043" x="2058988" y="3722688"/>
          <p14:tracePt t="13053" x="2106613" y="3722688"/>
          <p14:tracePt t="13065" x="2168525" y="3722688"/>
          <p14:tracePt t="13071" x="2216150" y="3722688"/>
          <p14:tracePt t="13078" x="2247900" y="3722688"/>
          <p14:tracePt t="13095" x="2263775" y="3722688"/>
          <p14:tracePt t="13271" x="2247900" y="3722688"/>
          <p14:tracePt t="13295" x="2216150" y="3722688"/>
          <p14:tracePt t="13311" x="2216150" y="3738563"/>
          <p14:tracePt t="13478" x="2232025" y="3738563"/>
          <p14:tracePt t="13485" x="2247900" y="3738563"/>
          <p14:tracePt t="13491" x="2247900" y="3722688"/>
          <p14:tracePt t="13503" x="2263775" y="3722688"/>
          <p14:tracePt t="13507" x="2295525" y="3722688"/>
          <p14:tracePt t="13523" x="2374900" y="3706813"/>
          <p14:tracePt t="13533" x="2406650" y="3706813"/>
          <p14:tracePt t="13538" x="2422525" y="3706813"/>
          <p14:tracePt t="13552" x="2454275" y="3690938"/>
          <p14:tracePt t="13565" x="2486025" y="3690938"/>
          <p14:tracePt t="13767" x="2454275" y="3690938"/>
          <p14:tracePt t="13780" x="2438400" y="3690938"/>
          <p14:tracePt t="13793" x="2422525" y="3690938"/>
          <p14:tracePt t="13802" x="2406650" y="3690938"/>
          <p14:tracePt t="13808" x="2359025" y="3690938"/>
          <p14:tracePt t="13815" x="2343150" y="3690938"/>
          <p14:tracePt t="13829" x="2295525" y="3690938"/>
          <p14:tracePt t="13836" x="2279650" y="3690938"/>
          <p14:tracePt t="13848" x="2263775" y="3690938"/>
          <p14:tracePt t="13853" x="2247900" y="3690938"/>
          <p14:tracePt t="13869" x="2216150" y="3690938"/>
          <p14:tracePt t="13885" x="2200275" y="3690938"/>
          <p14:tracePt t="13900" x="2184400" y="3690938"/>
          <p14:tracePt t="13909" x="2168525" y="3690938"/>
          <p14:tracePt t="13924" x="2136775" y="3690938"/>
          <p14:tracePt t="13939" x="2122488" y="3690938"/>
          <p14:tracePt t="14085" x="2122488" y="3675063"/>
          <p14:tracePt t="14093" x="2136775" y="3675063"/>
          <p14:tracePt t="14111" x="2152650" y="3675063"/>
          <p14:tracePt t="14125" x="2168525" y="3675063"/>
          <p14:tracePt t="14134" x="2216150" y="3643313"/>
          <p14:tracePt t="14142" x="2232025" y="3643313"/>
          <p14:tracePt t="14158" x="2311400" y="3627438"/>
          <p14:tracePt t="14163" x="2327275" y="3627438"/>
          <p14:tracePt t="14174" x="2374900" y="3627438"/>
          <p14:tracePt t="14190" x="2390775" y="3627438"/>
          <p14:tracePt t="14734" x="2390775" y="3611563"/>
          <p14:tracePt t="14743" x="2406650" y="3611563"/>
          <p14:tracePt t="14760" x="2422525" y="3611563"/>
          <p14:tracePt t="14781" x="2454275" y="3595688"/>
          <p14:tracePt t="14790" x="2470150" y="3595688"/>
          <p14:tracePt t="14806" x="2486025" y="3595688"/>
          <p14:tracePt t="14813" x="2501900" y="3595688"/>
          <p14:tracePt t="14829" x="2533650" y="3563938"/>
          <p14:tracePt t="14846" x="2549525" y="3563938"/>
          <p14:tracePt t="15084" x="2533650" y="3563938"/>
          <p14:tracePt t="15261" x="2549525" y="3563938"/>
          <p14:tracePt t="15270" x="2565400" y="3548063"/>
          <p14:tracePt t="15284" x="2628900" y="3532188"/>
          <p14:tracePt t="15291" x="2660650" y="3516313"/>
          <p14:tracePt t="15300" x="2724150" y="3484563"/>
          <p14:tracePt t="15308" x="2801938" y="3468688"/>
          <p14:tracePt t="15318" x="2881313" y="3452813"/>
          <p14:tracePt t="15329" x="2960688" y="3436938"/>
          <p14:tracePt t="15332" x="3040063" y="3405188"/>
          <p14:tracePt t="15344" x="3119438" y="3389313"/>
          <p14:tracePt t="15347" x="3167063" y="3373438"/>
          <p14:tracePt t="15361" x="3214688" y="3357563"/>
          <p14:tracePt t="15363" x="3278188" y="3325813"/>
          <p14:tracePt t="15375" x="3325813" y="3309938"/>
          <p14:tracePt t="15394" x="3419475" y="3278188"/>
          <p14:tracePt t="15398" x="3451225" y="3246438"/>
          <p14:tracePt t="15406" x="3498850" y="3230563"/>
          <p14:tracePt t="15424" x="3578225" y="3167063"/>
          <p14:tracePt t="15438" x="3641725" y="3119438"/>
          <p14:tracePt t="15454" x="3657600" y="3073400"/>
          <p14:tracePt t="15470" x="3673475" y="3041650"/>
          <p14:tracePt t="15476" x="3689350" y="3009900"/>
          <p14:tracePt t="15488" x="3689350" y="2978150"/>
          <p14:tracePt t="15502" x="3721100" y="2914650"/>
          <p14:tracePt t="15511" x="3721100" y="2851150"/>
          <p14:tracePt t="15518" x="3721100" y="2803525"/>
          <p14:tracePt t="15532" x="3705225" y="2692400"/>
          <p14:tracePt t="15539" x="3673475" y="2660650"/>
          <p14:tracePt t="15550" x="3641725" y="2613025"/>
          <p14:tracePt t="15564" x="3562350" y="2533650"/>
          <p14:tracePt t="15580" x="3467100" y="2454275"/>
          <p14:tracePt t="15596" x="3355975" y="2360613"/>
          <p14:tracePt t="15603" x="3278188" y="2328863"/>
          <p14:tracePt t="15615" x="3167063" y="2265363"/>
          <p14:tracePt t="15626" x="3071813" y="2217738"/>
          <p14:tracePt t="15632" x="2976563" y="2185988"/>
          <p14:tracePt t="15636" x="2897188" y="2170113"/>
          <p14:tracePt t="15646" x="2801938" y="2138363"/>
          <p14:tracePt t="15657" x="2692400" y="2122488"/>
          <p14:tracePt t="15661" x="2613025" y="2122488"/>
          <p14:tracePt t="15667" x="2517775" y="2122488"/>
          <p14:tracePt t="15675" x="2438400" y="2122488"/>
          <p14:tracePt t="15689" x="2359025" y="2122488"/>
          <p14:tracePt t="15691" x="2295525" y="2122488"/>
          <p14:tracePt t="15703" x="2247900" y="2138363"/>
          <p14:tracePt t="15720" x="2136775" y="2170113"/>
          <p14:tracePt t="15723" x="2106613" y="2217738"/>
          <p14:tracePt t="15736" x="2043113" y="2249488"/>
          <p14:tracePt t="15740" x="1979613" y="2297113"/>
          <p14:tracePt t="15751" x="1947863" y="2328863"/>
          <p14:tracePt t="15754" x="1900238" y="2376488"/>
          <p14:tracePt t="15765" x="1884363" y="2392363"/>
          <p14:tracePt t="15788" x="1868488" y="2422525"/>
          <p14:tracePt t="15798" x="1868488" y="2454275"/>
          <p14:tracePt t="15821" x="1868488" y="2470150"/>
          <p14:tracePt t="15831" x="1868488" y="2486025"/>
          <p14:tracePt t="15846" x="1868488" y="2501900"/>
          <p14:tracePt t="15862" x="1868488" y="2533650"/>
          <p14:tracePt t="15898" x="1868488" y="2549525"/>
          <p14:tracePt t="15940" x="1868488" y="2565400"/>
          <p14:tracePt t="15979" x="1868488" y="2581275"/>
          <p14:tracePt t="15996" x="1852613" y="2581275"/>
          <p14:tracePt t="16044" x="1852613" y="2613025"/>
          <p14:tracePt t="16069" x="1820863" y="2613025"/>
          <p14:tracePt t="16085" x="1820863" y="2628900"/>
          <p14:tracePt t="16102" x="1804988" y="2628900"/>
          <p14:tracePt t="16110" x="1804988" y="2644775"/>
          <p14:tracePt t="16118" x="1804988" y="2660650"/>
          <p14:tracePt t="16125" x="1789113" y="2660650"/>
          <p14:tracePt t="16147" x="1773238" y="2708275"/>
          <p14:tracePt t="16155" x="1741488" y="2740025"/>
          <p14:tracePt t="16165" x="1725613" y="2771775"/>
          <p14:tracePt t="16173" x="1725613" y="2803525"/>
          <p14:tracePt t="16190" x="1709738" y="2867025"/>
          <p14:tracePt t="16210" x="1693863" y="2946400"/>
          <p14:tracePt t="16216" x="1662113" y="2962275"/>
          <p14:tracePt t="16220" x="1662113" y="3009900"/>
          <p14:tracePt t="16232" x="1662113" y="3025775"/>
          <p14:tracePt t="16239" x="1646238" y="3057525"/>
          <p14:tracePt t="16251" x="1630363" y="3135313"/>
          <p14:tracePt t="16267" x="1630363" y="3214688"/>
          <p14:tracePt t="16282" x="1630363" y="3262313"/>
          <p14:tracePt t="16284" x="1630363" y="3278188"/>
          <p14:tracePt t="16299" x="1630363" y="3294063"/>
          <p14:tracePt t="16307" x="1630363" y="3341688"/>
          <p14:tracePt t="16326" x="1630363" y="3357563"/>
          <p14:tracePt t="16342" x="1630363" y="3373438"/>
          <p14:tracePt t="16381" x="1662113" y="3373438"/>
          <p14:tracePt t="16397" x="1662113" y="3405188"/>
          <p14:tracePt t="16406" x="1677988" y="3405188"/>
          <p14:tracePt t="16445" x="1693863" y="3405188"/>
          <p14:tracePt t="16452" x="1709738" y="3405188"/>
          <p14:tracePt t="16460" x="1741488" y="3405188"/>
          <p14:tracePt t="16470" x="1773238" y="3389313"/>
          <p14:tracePt t="16475" x="1820863" y="3373438"/>
          <p14:tracePt t="16487" x="1868488" y="3357563"/>
          <p14:tracePt t="16502" x="1979613" y="3278188"/>
          <p14:tracePt t="16507" x="2011363" y="3246438"/>
          <p14:tracePt t="16520" x="2027238" y="3230563"/>
          <p14:tracePt t="16533" x="2058988" y="3214688"/>
          <p14:tracePt t="16574" x="2058988" y="3198813"/>
          <p14:tracePt t="16583" x="2043113" y="3198813"/>
          <p14:tracePt t="16600" x="1979613" y="3151188"/>
          <p14:tracePt t="16604" x="1947863" y="3151188"/>
          <p14:tracePt t="16612" x="1900238" y="3135313"/>
          <p14:tracePt t="16626" x="1868488" y="3135313"/>
          <p14:tracePt t="16628" x="1820863" y="3119438"/>
          <p14:tracePt t="16642" x="1804988" y="3119438"/>
          <p14:tracePt t="16646" x="1741488" y="3119438"/>
          <p14:tracePt t="16657" x="1709738" y="3119438"/>
          <p14:tracePt t="16659" x="1646238" y="3119438"/>
          <p14:tracePt t="16675" x="1504950" y="3119438"/>
          <p14:tracePt t="16688" x="1457325" y="3119438"/>
          <p14:tracePt t="16691" x="1377950" y="3135313"/>
          <p14:tracePt t="16703" x="1314450" y="3167063"/>
          <p14:tracePt t="16719" x="1219200" y="3182938"/>
          <p14:tracePt t="16724" x="1171575" y="3198813"/>
          <p14:tracePt t="16735" x="1155700" y="3214688"/>
          <p14:tracePt t="16751" x="1092200" y="3246438"/>
          <p14:tracePt t="16767" x="1076325" y="3262313"/>
          <p14:tracePt t="16846" x="1076325" y="3278188"/>
          <p14:tracePt t="16903" x="1060450" y="3278188"/>
          <p14:tracePt t="16918" x="1060450" y="3294063"/>
          <p14:tracePt t="16934" x="1060450" y="3325813"/>
          <p14:tracePt t="16948" x="1060450" y="3341688"/>
          <p14:tracePt t="16956" x="1060450" y="3357563"/>
          <p14:tracePt t="16972" x="1060450" y="3373438"/>
          <p14:tracePt t="16986" x="1060450" y="3405188"/>
          <p14:tracePt t="16988" x="1060450" y="3421063"/>
          <p14:tracePt t="17004" x="1076325" y="3436938"/>
          <p14:tracePt t="17017" x="1108075" y="3452813"/>
          <p14:tracePt t="17020" x="1123950" y="3484563"/>
          <p14:tracePt t="17027" x="1139825" y="3484563"/>
          <p14:tracePt t="17037" x="1155700" y="3500438"/>
          <p14:tracePt t="17049" x="1203325" y="3500438"/>
          <p14:tracePt t="17053" x="1219200" y="3516313"/>
          <p14:tracePt t="17063" x="1282700" y="3532188"/>
          <p14:tracePt t="17079" x="1393825" y="3579813"/>
          <p14:tracePt t="17095" x="1598613" y="3595688"/>
          <p14:tracePt t="17100" x="1709738" y="3611563"/>
          <p14:tracePt t="17110" x="1836738" y="3611563"/>
          <p14:tracePt t="17117" x="1979613" y="3611563"/>
          <p14:tracePt t="17125" x="2136775" y="3611563"/>
          <p14:tracePt t="17143" x="2422525" y="3643313"/>
          <p14:tracePt t="17148" x="2565400" y="3643313"/>
          <p14:tracePt t="17158" x="2724150" y="3643313"/>
          <p14:tracePt t="17163" x="2849563" y="3643313"/>
          <p14:tracePt t="17174" x="2976563" y="3643313"/>
          <p14:tracePt t="17189" x="3246438" y="3643313"/>
          <p14:tracePt t="17205" x="3498850" y="3627438"/>
          <p14:tracePt t="17213" x="3578225" y="3627438"/>
          <p14:tracePt t="17219" x="3609975" y="3611563"/>
          <p14:tracePt t="17229" x="3641725" y="3611563"/>
          <p14:tracePt t="17236" x="3657600" y="3611563"/>
          <p14:tracePt t="17251" x="3657600" y="3595688"/>
          <p14:tracePt t="17285" x="3673475" y="3595688"/>
          <p14:tracePt t="17582" x="3641725" y="3595688"/>
          <p14:tracePt t="17596" x="3625850" y="3595688"/>
          <p14:tracePt t="17604" x="3609975" y="3595688"/>
          <p14:tracePt t="17616" x="3594100" y="3595688"/>
          <p14:tracePt t="17628" x="3562350" y="3595688"/>
          <p14:tracePt t="17647" x="3546475" y="3595688"/>
          <p14:tracePt t="17662" x="3530600" y="3595688"/>
          <p14:tracePt t="17674" x="3514725" y="3595688"/>
          <p14:tracePt t="17689" x="3467100" y="3563938"/>
          <p14:tracePt t="17693" x="3451225" y="3548063"/>
          <p14:tracePt t="17699" x="3435350" y="3548063"/>
          <p14:tracePt t="17709" x="3403600" y="3532188"/>
          <p14:tracePt t="17720" x="3387725" y="3516313"/>
          <p14:tracePt t="17722" x="3371850" y="3484563"/>
          <p14:tracePt t="17735" x="3371850" y="3468688"/>
          <p14:tracePt t="17751" x="3355975" y="3436938"/>
          <p14:tracePt t="17755" x="3325813" y="3405188"/>
          <p14:tracePt t="17775" x="3325813" y="3389313"/>
          <p14:tracePt t="17782" x="3309938" y="3373438"/>
          <p14:tracePt t="17800" x="3309938" y="3357563"/>
          <p14:tracePt t="17823" x="3309938" y="3325813"/>
          <p14:tracePt t="17846" x="3309938" y="3309938"/>
          <p14:tracePt t="17870" x="3309938" y="3294063"/>
          <p14:tracePt t="17929" x="3309938" y="3278188"/>
          <p14:tracePt t="18093" x="3309938" y="3294063"/>
          <p14:tracePt t="18111" x="3325813" y="3325813"/>
          <p14:tracePt t="18118" x="3341688" y="3325813"/>
          <p14:tracePt t="18123" x="3341688" y="3341688"/>
          <p14:tracePt t="18133" x="3355975" y="3357563"/>
          <p14:tracePt t="18142" x="3371850" y="3357563"/>
          <p14:tracePt t="18147" x="3403600" y="3373438"/>
          <p14:tracePt t="18155" x="3419475" y="3373438"/>
          <p14:tracePt t="18163" x="3435350" y="3373438"/>
          <p14:tracePt t="18176" x="3451225" y="3405188"/>
          <p14:tracePt t="18178" x="3482975" y="3405188"/>
          <p14:tracePt t="18189" x="3498850" y="3405188"/>
          <p14:tracePt t="18205" x="3514725" y="3421063"/>
          <p14:tracePt t="18220" x="3562350" y="3421063"/>
          <p14:tracePt t="18228" x="3594100" y="3421063"/>
          <p14:tracePt t="18240" x="3641725" y="3421063"/>
          <p14:tracePt t="18252" x="3721100" y="3421063"/>
          <p14:tracePt t="18267" x="3768725" y="3421063"/>
          <p14:tracePt t="18273" x="3816350" y="3421063"/>
          <p14:tracePt t="18278" x="3832225" y="3421063"/>
          <p14:tracePt t="18284" x="3879850" y="3421063"/>
          <p14:tracePt t="18303" x="3959225" y="3421063"/>
          <p14:tracePt t="18311" x="3973513" y="3405188"/>
          <p14:tracePt t="18315" x="4005263" y="3405188"/>
          <p14:tracePt t="18326" x="4037013" y="3405188"/>
          <p14:tracePt t="18332" x="4068763" y="3389313"/>
          <p14:tracePt t="18345" x="4116388" y="3389313"/>
          <p14:tracePt t="18348" x="4164013" y="3373438"/>
          <p14:tracePt t="18361" x="4243388" y="3357563"/>
          <p14:tracePt t="18366" x="4322763" y="3325813"/>
          <p14:tracePt t="18376" x="4386263" y="3309938"/>
          <p14:tracePt t="18392" x="4513263" y="3294063"/>
          <p14:tracePt t="18395" x="4529138" y="3278188"/>
          <p14:tracePt t="18409" x="4545013" y="3278188"/>
          <p14:tracePt t="18558" x="4545013" y="3294063"/>
          <p14:tracePt t="18572" x="4545013" y="3325813"/>
          <p14:tracePt t="18593" x="4513263" y="3341688"/>
          <p14:tracePt t="18602" x="4497388" y="3357563"/>
          <p14:tracePt t="18611" x="4481513" y="3373438"/>
          <p14:tracePt t="18620" x="4465638" y="3405188"/>
          <p14:tracePt t="18630" x="4433888" y="3421063"/>
          <p14:tracePt t="18645" x="4402138" y="3452813"/>
          <p14:tracePt t="18652" x="4354513" y="3484563"/>
          <p14:tracePt t="18662" x="4322763" y="3500438"/>
          <p14:tracePt t="18672" x="4306888" y="3516313"/>
          <p14:tracePt t="18675" x="4243388" y="3563938"/>
          <p14:tracePt t="18688" x="4195763" y="3579813"/>
          <p14:tracePt t="18692" x="4164013" y="3595688"/>
          <p14:tracePt t="18705" x="4100513" y="3611563"/>
          <p14:tracePt t="18708" x="4068763" y="3659188"/>
          <p14:tracePt t="18719" x="4005263" y="3675063"/>
          <p14:tracePt t="18722" x="3943350" y="3690938"/>
          <p14:tracePt t="18735" x="3863975" y="3738563"/>
          <p14:tracePt t="18741" x="3800475" y="3754438"/>
          <p14:tracePt t="18749" x="3721100" y="3800475"/>
          <p14:tracePt t="18767" x="3562350" y="3848100"/>
          <p14:tracePt t="18771" x="3514725" y="3895725"/>
          <p14:tracePt t="18782" x="3435350" y="3911600"/>
          <p14:tracePt t="18798" x="3355975" y="3959225"/>
          <p14:tracePt t="18813" x="3309938" y="3975100"/>
          <p14:tracePt t="18984" x="3609975" y="4054475"/>
          <p14:tracePt t="19001" x="3800475" y="4054475"/>
          <p14:tracePt t="19005" x="3895725" y="4054475"/>
          <p14:tracePt t="19016" x="3989388" y="4054475"/>
          <p14:tracePt t="19018" x="4084638" y="4054475"/>
          <p14:tracePt t="19031" x="4148138" y="4054475"/>
          <p14:tracePt t="19037" x="4211638" y="4054475"/>
          <p14:tracePt t="19049" x="4275138" y="4054475"/>
          <p14:tracePt t="19053" x="4306888" y="4054475"/>
          <p14:tracePt t="19063" x="4322763" y="4038600"/>
          <p14:tracePt t="19079" x="4370388" y="4038600"/>
          <p14:tracePt t="19083" x="4386263" y="4038600"/>
          <p14:tracePt t="19100" x="4402138" y="4022725"/>
          <p14:tracePt t="19110" x="4433888" y="4022725"/>
          <p14:tracePt t="19126" x="4481513" y="4006850"/>
          <p14:tracePt t="19141" x="4545013" y="4006850"/>
          <p14:tracePt t="19158" x="4591050" y="3990975"/>
          <p14:tracePt t="19164" x="4638675" y="3990975"/>
          <p14:tracePt t="19177" x="4686300" y="3990975"/>
          <p14:tracePt t="19184" x="4749800" y="3990975"/>
          <p14:tracePt t="19188" x="4797425" y="3959225"/>
          <p14:tracePt t="19196" x="4876800" y="3959225"/>
          <p14:tracePt t="19207" x="4940300" y="3959225"/>
          <p14:tracePt t="19220" x="5083175" y="3959225"/>
          <p14:tracePt t="19228" x="5146675" y="3959225"/>
          <p14:tracePt t="19238" x="5192713" y="3959225"/>
          <p14:tracePt t="19252" x="5319713" y="3959225"/>
          <p14:tracePt t="19259" x="5351463" y="3959225"/>
          <p14:tracePt t="19268" x="5399088" y="3959225"/>
          <p14:tracePt t="19284" x="5462588" y="3959225"/>
          <p14:tracePt t="19298" x="5478463" y="3959225"/>
          <p14:tracePt t="19302" x="5494338" y="3959225"/>
          <p14:tracePt t="19318" x="5510213" y="3959225"/>
          <p14:tracePt t="19333" x="5541963" y="3959225"/>
          <p14:tracePt t="19344" x="5557838" y="3959225"/>
          <p14:tracePt t="19347" x="5573713" y="3959225"/>
          <p14:tracePt t="19359" x="5589588" y="3959225"/>
          <p14:tracePt t="19376" x="5621338" y="3943350"/>
          <p14:tracePt t="19380" x="5653088" y="3943350"/>
          <p14:tracePt t="19391" x="5668963" y="3943350"/>
          <p14:tracePt t="19407" x="5732463" y="3943350"/>
          <p14:tracePt t="19411" x="5780088" y="3943350"/>
          <p14:tracePt t="19423" x="5794375" y="3943350"/>
          <p14:tracePt t="19438" x="5857875" y="3943350"/>
          <p14:tracePt t="19455" x="5889625" y="3943350"/>
          <p14:tracePt t="19459" x="5905500" y="3943350"/>
          <p14:tracePt t="19486" x="5937250" y="3943350"/>
          <p14:tracePt t="19525" x="5953125" y="3943350"/>
          <p14:tracePt t="19708" x="5937250" y="3943350"/>
          <p14:tracePt t="19734" x="5921375" y="3943350"/>
          <p14:tracePt t="19749" x="5905500" y="3959225"/>
          <p14:tracePt t="19758" x="5889625" y="3959225"/>
          <p14:tracePt t="19767" x="5857875" y="3975100"/>
          <p14:tracePt t="19771" x="5842000" y="3975100"/>
          <p14:tracePt t="19784" x="5826125" y="3990975"/>
          <p14:tracePt t="19788" x="5780088" y="3990975"/>
          <p14:tracePt t="19798" x="5764213" y="4006850"/>
          <p14:tracePt t="19813" x="5684838" y="4038600"/>
          <p14:tracePt t="19833" x="5589588" y="4054475"/>
          <p14:tracePt t="19840" x="5541963" y="4054475"/>
          <p14:tracePt t="19846" x="5510213" y="4054475"/>
          <p14:tracePt t="19862" x="5414963" y="4070350"/>
          <p14:tracePt t="19869" x="5367338" y="4070350"/>
          <p14:tracePt t="19877" x="5335588" y="4086225"/>
          <p14:tracePt t="19893" x="5256213" y="4086225"/>
          <p14:tracePt t="19899" x="5192713" y="4117975"/>
          <p14:tracePt t="19910" x="5130800" y="4117975"/>
          <p14:tracePt t="19930" x="4987925" y="4133850"/>
          <p14:tracePt t="19936" x="4892675" y="4149725"/>
          <p14:tracePt t="19940" x="4781550" y="4165600"/>
          <p14:tracePt t="19946" x="4670425" y="4197350"/>
          <p14:tracePt t="19956" x="4560888" y="4197350"/>
          <p14:tracePt t="19970" x="4433888" y="4197350"/>
          <p14:tracePt t="19974" x="4322763" y="4213225"/>
          <p14:tracePt t="19978" x="4227513" y="4213225"/>
          <p14:tracePt t="19990" x="4116388" y="4213225"/>
          <p14:tracePt t="20001" x="4021138" y="4213225"/>
          <p14:tracePt t="20003" x="3943350" y="4213225"/>
          <p14:tracePt t="20016" x="3863975" y="4213225"/>
          <p14:tracePt t="20020" x="3832225" y="4213225"/>
          <p14:tracePt t="20032" x="3800475" y="4213225"/>
          <p14:tracePt t="20178" x="3816350" y="4213225"/>
          <p14:tracePt t="20197" x="3832225" y="4213225"/>
          <p14:tracePt t="20214" x="3848100" y="4213225"/>
          <p14:tracePt t="20224" x="3879850" y="4213225"/>
          <p14:tracePt t="20227" x="3895725" y="4213225"/>
          <p14:tracePt t="20239" x="3927475" y="4213225"/>
          <p14:tracePt t="20253" x="4037013" y="4213225"/>
          <p14:tracePt t="20269" x="4164013" y="4197350"/>
          <p14:tracePt t="20283" x="4354513" y="4181475"/>
          <p14:tracePt t="20299" x="4481513" y="4165600"/>
          <p14:tracePt t="20307" x="4560888" y="4165600"/>
          <p14:tracePt t="20316" x="4638675" y="4149725"/>
          <p14:tracePt t="20330" x="4718050" y="4149725"/>
          <p14:tracePt t="20334" x="4781550" y="4149725"/>
          <p14:tracePt t="20339" x="4845050" y="4149725"/>
          <p14:tracePt t="20350" x="4908550" y="4149725"/>
          <p14:tracePt t="20361" x="4940300" y="4149725"/>
          <p14:tracePt t="20363" x="4987925" y="4117975"/>
          <p14:tracePt t="20388" x="5003800" y="4117975"/>
          <p14:tracePt t="20477" x="4987925" y="4117975"/>
          <p14:tracePt t="20494" x="4972050" y="4117975"/>
          <p14:tracePt t="20502" x="4940300" y="4117975"/>
          <p14:tracePt t="20507" x="4908550" y="4117975"/>
          <p14:tracePt t="20518" x="4876800" y="4117975"/>
          <p14:tracePt t="20534" x="4749800" y="4117975"/>
          <p14:tracePt t="20542" x="4702175" y="4117975"/>
          <p14:tracePt t="20548" x="4638675" y="4117975"/>
          <p14:tracePt t="20554" x="4560888" y="4117975"/>
          <p14:tracePt t="20565" x="4497388" y="4117975"/>
          <p14:tracePt t="20579" x="4386263" y="4102100"/>
          <p14:tracePt t="20596" x="4259263" y="4086225"/>
          <p14:tracePt t="20610" x="4195763" y="4086225"/>
          <p14:tracePt t="20618" x="4148138" y="4086225"/>
          <p14:tracePt t="20622" x="4084638" y="4070350"/>
          <p14:tracePt t="20629" x="4021138" y="4070350"/>
          <p14:tracePt t="20642" x="3959225" y="4070350"/>
          <p14:tracePt t="20645" x="3911600" y="4038600"/>
          <p14:tracePt t="20651" x="3848100" y="4038600"/>
          <p14:tracePt t="20663" x="3784600" y="4038600"/>
          <p14:tracePt t="20675" x="3625850" y="4022725"/>
          <p14:tracePt t="20682" x="3546475" y="4006850"/>
          <p14:tracePt t="20693" x="3482975" y="4006850"/>
          <p14:tracePt t="20704" x="3403600" y="4006850"/>
          <p14:tracePt t="20707" x="3325813" y="4006850"/>
          <p14:tracePt t="20719" x="3246438" y="3990975"/>
          <p14:tracePt t="20735" x="3135313" y="3990975"/>
          <p14:tracePt t="20742" x="3071813" y="3959225"/>
          <p14:tracePt t="20750" x="3040063" y="3959225"/>
          <p14:tracePt t="20767" x="2960688" y="3943350"/>
          <p14:tracePt t="20771" x="2897188" y="3943350"/>
          <p14:tracePt t="20782" x="2881313" y="3943350"/>
          <p14:tracePt t="20799" x="2770188" y="3927475"/>
          <p14:tracePt t="20803" x="2754313" y="3927475"/>
          <p14:tracePt t="20814" x="2724150" y="3927475"/>
          <p14:tracePt t="20835" x="2644775" y="3911600"/>
          <p14:tracePt t="20843" x="2597150" y="3911600"/>
          <p14:tracePt t="20846" x="2533650" y="3911600"/>
          <p14:tracePt t="20853" x="2501900" y="3911600"/>
          <p14:tracePt t="20862" x="2454275" y="3911600"/>
          <p14:tracePt t="20879" x="2374900" y="3911600"/>
          <p14:tracePt t="20883" x="2359025" y="3911600"/>
          <p14:tracePt t="20892" x="2343150" y="3911600"/>
          <p14:tracePt t="20907" x="2279650" y="3911600"/>
          <p14:tracePt t="20916" x="2247900" y="3911600"/>
          <p14:tracePt t="20923" x="2216150" y="3911600"/>
          <p14:tracePt t="20939" x="2168525" y="3911600"/>
          <p14:tracePt t="20957" x="2122488" y="3911600"/>
          <p14:tracePt t="20964" x="2106613" y="3911600"/>
          <p14:tracePt t="20984" x="2090738" y="3911600"/>
          <p14:tracePt t="20990" x="2058988" y="3911600"/>
          <p14:tracePt t="20996" x="2043113" y="3911600"/>
          <p14:tracePt t="21005" x="2027238" y="3927475"/>
          <p14:tracePt t="21017" x="2011363" y="3959225"/>
          <p14:tracePt t="21020" x="1979613" y="3959225"/>
          <p14:tracePt t="21028" x="1963738" y="3975100"/>
          <p14:tracePt t="21038" x="1931988" y="3990975"/>
          <p14:tracePt t="21049" x="1900238" y="4006850"/>
          <p14:tracePt t="21054" x="1884363" y="4038600"/>
          <p14:tracePt t="21063" x="1868488" y="4054475"/>
          <p14:tracePt t="21066" x="1852613" y="4054475"/>
          <p14:tracePt t="21077" x="1820863" y="4070350"/>
          <p14:tracePt t="21084" x="1804988" y="4086225"/>
          <p14:tracePt t="21100" x="1804988" y="4117975"/>
          <p14:tracePt t="21116" x="1804988" y="4133850"/>
          <p14:tracePt t="21133" x="1804988" y="4149725"/>
          <p14:tracePt t="21150" x="1820863" y="4165600"/>
          <p14:tracePt t="21159" x="1836738" y="4165600"/>
          <p14:tracePt t="21179" x="1852613" y="4197350"/>
          <p14:tracePt t="21185" x="1852613" y="4213225"/>
          <p14:tracePt t="21191" x="1868488" y="4213225"/>
          <p14:tracePt t="21230" x="1900238" y="4213225"/>
          <p14:tracePt t="21343" x="1900238" y="4229100"/>
          <p14:tracePt t="21367" x="1884363" y="4229100"/>
          <p14:tracePt t="21374" x="1868488" y="4229100"/>
          <p14:tracePt t="21379" x="1852613" y="4229100"/>
          <p14:tracePt t="21392" x="1820863" y="4229100"/>
          <p14:tracePt t="21395" x="1804988" y="4244975"/>
          <p14:tracePt t="21407" x="1789113" y="4244975"/>
          <p14:tracePt t="21424" x="1709738" y="4244975"/>
          <p14:tracePt t="21430" x="1662113" y="4276725"/>
          <p14:tracePt t="21439" x="1614488" y="4292600"/>
          <p14:tracePt t="21443" x="1535113" y="4292600"/>
          <p14:tracePt t="21455" x="1473200" y="4308475"/>
          <p14:tracePt t="21460" x="1393825" y="4324350"/>
          <p14:tracePt t="21468" x="1330325" y="4356100"/>
          <p14:tracePt t="21485" x="1250950" y="4371975"/>
          <p14:tracePt t="21491" x="1219200" y="4387850"/>
          <p14:tracePt t="21502" x="1171575" y="4387850"/>
          <p14:tracePt t="21517" x="1139825" y="4403725"/>
          <p14:tracePt t="21535" x="1108075" y="4435475"/>
          <p14:tracePt t="21606" x="1092200" y="4451350"/>
          <p14:tracePt t="21622" x="1092200" y="4465638"/>
          <p14:tracePt t="21654" x="1092200" y="4481513"/>
          <p14:tracePt t="21678" x="1092200" y="4513263"/>
          <p14:tracePt t="21685" x="1108075" y="4513263"/>
          <p14:tracePt t="21700" x="1108075" y="4529138"/>
          <p14:tracePt t="21707" x="1123950" y="4529138"/>
          <p14:tracePt t="21720" x="1139825" y="4529138"/>
          <p14:tracePt t="21723" x="1139825" y="4545013"/>
          <p14:tracePt t="21735" x="1155700" y="4560888"/>
          <p14:tracePt t="21739" x="1203325" y="4592638"/>
          <p14:tracePt t="21747" x="1219200" y="4592638"/>
          <p14:tracePt t="21756" x="1266825" y="4608513"/>
          <p14:tracePt t="21766" x="1282700" y="4624388"/>
          <p14:tracePt t="21783" x="1314450" y="4624388"/>
          <p14:tracePt t="21788" x="1314450" y="4640263"/>
          <p14:tracePt t="21805" x="1346200" y="4640263"/>
          <p14:tracePt t="21835" x="1362075" y="4640263"/>
          <p14:tracePt t="21846" x="1377950" y="4640263"/>
          <p14:tracePt t="21851" x="1425575" y="4672013"/>
          <p14:tracePt t="21863" x="1457325" y="4672013"/>
          <p14:tracePt t="21876" x="1582738" y="4672013"/>
          <p14:tracePt t="21883" x="1630363" y="4672013"/>
          <p14:tracePt t="21894" x="1693863" y="4672013"/>
          <p14:tracePt t="21907" x="1820863" y="4656138"/>
          <p14:tracePt t="21925" x="1947863" y="4656138"/>
          <p14:tracePt t="21941" x="2136775" y="4656138"/>
          <p14:tracePt t="21952" x="2232025" y="4640263"/>
          <p14:tracePt t="21956" x="2327275" y="4640263"/>
          <p14:tracePt t="21963" x="2454275" y="4640263"/>
          <p14:tracePt t="21973" x="2565400" y="4624388"/>
          <p14:tracePt t="21985" x="2692400" y="4624388"/>
          <p14:tracePt t="21987" x="2801938" y="4624388"/>
          <p14:tracePt t="21994" x="2928938" y="4624388"/>
          <p14:tracePt t="22003" x="3008313" y="4624388"/>
          <p14:tracePt t="22016" x="3055938" y="4624388"/>
          <p14:tracePt t="22018" x="3119438" y="4624388"/>
          <p14:tracePt t="22032" x="3167063" y="4624388"/>
          <p14:tracePt t="22037" x="3198813" y="4624388"/>
          <p14:tracePt t="22042" x="3214688" y="4624388"/>
          <p14:tracePt t="22054" x="3246438" y="4624388"/>
          <p14:tracePt t="22063" x="3262313" y="4624388"/>
          <p14:tracePt t="22079" x="3278188" y="4624388"/>
          <p14:tracePt t="22084" x="3294063" y="4624388"/>
          <p14:tracePt t="22095" x="3325813" y="4624388"/>
          <p14:tracePt t="22099" x="3341688" y="4624388"/>
          <p14:tracePt t="22109" x="3355975" y="4624388"/>
          <p14:tracePt t="22127" x="3371850" y="4624388"/>
          <p14:tracePt t="22131" x="3403600" y="4624388"/>
          <p14:tracePt t="22141" x="3419475" y="4624388"/>
          <p14:tracePt t="22157" x="3435350" y="4624388"/>
          <p14:tracePt t="22175" x="3451225" y="4624388"/>
          <p14:tracePt t="22328" x="3387725" y="4624388"/>
          <p14:tracePt t="22336" x="3325813" y="4624388"/>
          <p14:tracePt t="22345" x="3230563" y="4592638"/>
          <p14:tracePt t="22350" x="3135313" y="4576763"/>
          <p14:tracePt t="22360" x="2992438" y="4560888"/>
          <p14:tracePt t="22363" x="2833688" y="4560888"/>
          <p14:tracePt t="22371" x="2676525" y="4513263"/>
          <p14:tracePt t="22382" x="2501900" y="4513263"/>
          <p14:tracePt t="22393" x="2295525" y="4497388"/>
          <p14:tracePt t="22395" x="2122488" y="4497388"/>
          <p14:tracePt t="22406" x="1947863" y="4481513"/>
          <p14:tracePt t="22413" x="1789113" y="4481513"/>
          <p14:tracePt t="22424" x="1614488" y="4481513"/>
          <p14:tracePt t="22426" x="1473200" y="4481513"/>
          <p14:tracePt t="22438" x="1346200" y="4481513"/>
          <p14:tracePt t="22459" x="1139825" y="4513263"/>
          <p14:tracePt t="22469" x="1092200" y="4513263"/>
          <p14:tracePt t="22678" x="1108075" y="4513263"/>
          <p14:tracePt t="22725" x="1123950" y="4513263"/>
          <p14:tracePt t="22742" x="1139825" y="4529138"/>
          <p14:tracePt t="22751" x="1155700" y="4529138"/>
          <p14:tracePt t="22755" x="1187450" y="4529138"/>
          <p14:tracePt t="22768" x="1203325" y="4529138"/>
          <p14:tracePt t="22774" x="1235075" y="4529138"/>
          <p14:tracePt t="22779" x="1266825" y="4545013"/>
          <p14:tracePt t="22788" x="1282700" y="4545013"/>
          <p14:tracePt t="22798" x="1314450" y="4560888"/>
          <p14:tracePt t="22813" x="1393825" y="4560888"/>
          <p14:tracePt t="22821" x="1457325" y="4592638"/>
          <p14:tracePt t="22831" x="1520825" y="4608513"/>
          <p14:tracePt t="22848" x="1677988" y="4624388"/>
          <p14:tracePt t="22853" x="1757363" y="4624388"/>
          <p14:tracePt t="22861" x="1820863" y="4624388"/>
          <p14:tracePt t="22876" x="1947863" y="4640263"/>
          <p14:tracePt t="22893" x="2106613" y="4640263"/>
          <p14:tracePt t="22900" x="2184400" y="4672013"/>
          <p14:tracePt t="22911" x="2247900" y="4672013"/>
          <p14:tracePt t="22924" x="2374900" y="4672013"/>
          <p14:tracePt t="22940" x="2486025" y="4672013"/>
          <p14:tracePt t="22949" x="2565400" y="4672013"/>
          <p14:tracePt t="22955" x="2613025" y="4687888"/>
          <p14:tracePt t="22965" x="2660650" y="4687888"/>
          <p14:tracePt t="22975" x="2708275" y="4687888"/>
          <p14:tracePt t="22978" x="2740025" y="4687888"/>
          <p14:tracePt t="22988" x="2786063" y="4703763"/>
          <p14:tracePt t="23001" x="2817813" y="4703763"/>
          <p14:tracePt t="23003" x="2865438" y="4703763"/>
          <p14:tracePt t="23016" x="2928938" y="4719638"/>
          <p14:tracePt t="23020" x="2976563" y="4751388"/>
          <p14:tracePt t="23026" x="3055938" y="4751388"/>
          <p14:tracePt t="23037" x="3119438" y="4767263"/>
          <p14:tracePt t="23049" x="3198813" y="4783138"/>
          <p14:tracePt t="23051" x="3262313" y="4799013"/>
          <p14:tracePt t="23064" x="3278188" y="4830763"/>
          <p14:tracePt t="23068" x="3325813" y="4830763"/>
          <p14:tracePt t="23079" x="3341688" y="4846638"/>
          <p14:tracePt t="23096" x="3371850" y="4878388"/>
          <p14:tracePt t="23099" x="3371850" y="4941888"/>
          <p14:tracePt t="23111" x="3371850" y="5037138"/>
          <p14:tracePt t="23126" x="3371850" y="5226050"/>
          <p14:tracePt t="23131" x="3371850" y="5273675"/>
          <p14:tracePt t="23141" x="3371850" y="5305425"/>
          <p14:tracePt t="23558" x="3371850" y="5321300"/>
          <p14:tracePt t="23565" x="3355975" y="5337175"/>
          <p14:tracePt t="23582" x="3325813" y="5353050"/>
          <p14:tracePt t="23603" x="3309938" y="5384800"/>
          <p14:tracePt t="23610" x="3294063" y="5384800"/>
          <p14:tracePt t="23614" x="3278188" y="5400675"/>
          <p14:tracePt t="23619" x="3230563" y="5400675"/>
          <p14:tracePt t="23634" x="3198813" y="5416550"/>
          <p14:tracePt t="23640" x="3151188" y="5432425"/>
          <p14:tracePt t="23647" x="3119438" y="5464175"/>
          <p14:tracePt t="23656" x="3071813" y="5464175"/>
          <p14:tracePt t="23660" x="3008313" y="5464175"/>
          <p14:tracePt t="23673" x="2960688" y="5464175"/>
          <p14:tracePt t="23677" x="2897188" y="5464175"/>
          <p14:tracePt t="23682" x="2833688" y="5464175"/>
          <p14:tracePt t="23693" x="2801938" y="5464175"/>
          <p14:tracePt t="23703" x="2754313" y="5464175"/>
          <p14:tracePt t="23707" x="2724150" y="5464175"/>
          <p14:tracePt t="23720" x="2692400" y="5464175"/>
          <p14:tracePt t="23723" x="2660650" y="5448300"/>
          <p14:tracePt t="23735" x="2644775" y="5448300"/>
          <p14:tracePt t="23745" x="2597150" y="5448300"/>
          <p14:tracePt t="23750" x="2581275" y="5448300"/>
          <p14:tracePt t="23767" x="2501900" y="5448300"/>
          <p14:tracePt t="23771" x="2438400" y="5448300"/>
          <p14:tracePt t="23781" x="2422525" y="5448300"/>
          <p14:tracePt t="23798" x="2406650" y="5448300"/>
          <p14:tracePt t="23942" x="2406650" y="5432425"/>
          <p14:tracePt t="23968" x="2406650" y="5416550"/>
          <p14:tracePt t="23997" x="2406650" y="5384800"/>
          <p14:tracePt t="24053" x="2374900" y="5384800"/>
          <p14:tracePt t="24061" x="2374900" y="5368925"/>
          <p14:tracePt t="24092" x="2359025" y="5368925"/>
          <p14:tracePt t="24124" x="2343150" y="5368925"/>
          <p14:tracePt t="24157" x="2343150" y="5353050"/>
          <p14:tracePt t="24252" x="2390775" y="5353050"/>
          <p14:tracePt t="24261" x="2422525" y="5353050"/>
          <p14:tracePt t="24267" x="2470150" y="5353050"/>
          <p14:tracePt t="24276" x="2533650" y="5353050"/>
          <p14:tracePt t="24286" x="2565400" y="5353050"/>
          <p14:tracePt t="24303" x="2692400" y="5337175"/>
          <p14:tracePt t="24311" x="2724150" y="5337175"/>
          <p14:tracePt t="24317" x="2770188" y="5337175"/>
          <p14:tracePt t="24329" x="2817813" y="5337175"/>
          <p14:tracePt t="24332" x="2865438" y="5337175"/>
          <p14:tracePt t="24344" x="2897188" y="5305425"/>
          <p14:tracePt t="24348" x="2944813" y="5305425"/>
          <p14:tracePt t="24354" x="2960688" y="5305425"/>
          <p14:tracePt t="24365" x="2976563" y="5305425"/>
          <p14:tracePt t="24717" x="2960688" y="5305425"/>
          <p14:tracePt t="24725" x="2913063" y="5321300"/>
          <p14:tracePt t="24739" x="2849563" y="5337175"/>
          <p14:tracePt t="24745" x="2770188" y="5384800"/>
          <p14:tracePt t="24752" x="2724150" y="5400675"/>
          <p14:tracePt t="24766" x="2644775" y="5416550"/>
          <p14:tracePt t="24771" x="2581275" y="5416550"/>
          <p14:tracePt t="24782" x="2533650" y="5416550"/>
          <p14:tracePt t="24958" x="2517775" y="5384800"/>
          <p14:tracePt t="24967" x="2517775" y="5368925"/>
          <p14:tracePt t="24975" x="2517775" y="5337175"/>
          <p14:tracePt t="24986" x="2517775" y="5305425"/>
          <p14:tracePt t="24989" x="2501900" y="5289550"/>
          <p14:tracePt t="24996" x="2501900" y="5257800"/>
          <p14:tracePt t="25009" x="2501900" y="5210175"/>
          <p14:tracePt t="26972" x="2533650" y="5210175"/>
          <p14:tracePt t="26980" x="2549525" y="5210175"/>
          <p14:tracePt t="26987" x="2565400" y="5210175"/>
          <p14:tracePt t="27002" x="2581275" y="5210175"/>
          <p14:tracePt t="27004" x="2613025" y="5210175"/>
          <p14:tracePt t="27015" x="2644775" y="5226050"/>
          <p14:tracePt t="27031" x="2692400" y="5226050"/>
          <p14:tracePt t="27035" x="2708275" y="5226050"/>
          <p14:tracePt t="27047" x="2724150" y="5226050"/>
          <p14:tracePt t="27051" x="2740025" y="5226050"/>
          <p14:tracePt t="27062" x="2770188" y="5226050"/>
          <p14:tracePt t="27078" x="2801938" y="5241925"/>
          <p14:tracePt t="27094" x="2817813" y="5241925"/>
          <p14:tracePt t="27110" x="2849563" y="5241925"/>
          <p14:tracePt t="27125" x="2865438" y="5241925"/>
          <p14:tracePt t="27141" x="2897188" y="5241925"/>
          <p14:tracePt t="27156" x="2976563" y="5257800"/>
          <p14:tracePt t="27173" x="3103563" y="5257800"/>
          <p14:tracePt t="27190" x="3214688" y="5257800"/>
          <p14:tracePt t="27204" x="3325813" y="5257800"/>
          <p14:tracePt t="27220" x="3419475" y="5257800"/>
          <p14:tracePt t="27237" x="3514725" y="5257800"/>
          <p14:tracePt t="27258" x="3562350" y="5257800"/>
          <p14:tracePt t="27264" x="3578225" y="5257800"/>
          <p14:tracePt t="27396" x="3594100" y="5257800"/>
          <p14:tracePt t="27502" x="3594100" y="5273675"/>
          <p14:tracePt t="27509" x="3562350" y="5305425"/>
          <p14:tracePt t="27517" x="3546475" y="5305425"/>
          <p14:tracePt t="27524" x="3514725" y="5321300"/>
          <p14:tracePt t="27534" x="3467100" y="5337175"/>
          <p14:tracePt t="27540" x="3435350" y="5353050"/>
          <p14:tracePt t="27551" x="3355975" y="5384800"/>
          <p14:tracePt t="27563" x="3167063" y="5416550"/>
          <p14:tracePt t="27570" x="3071813" y="5432425"/>
          <p14:tracePt t="27583" x="2960688" y="5464175"/>
          <p14:tracePt t="27596" x="2724150" y="5480050"/>
          <p14:tracePt t="27603" x="2597150" y="5495925"/>
          <p14:tracePt t="27613" x="2501900" y="5495925"/>
          <p14:tracePt t="27626" x="2406650" y="5495925"/>
          <p14:tracePt t="27631" x="2295525" y="5495925"/>
          <p14:tracePt t="27636" x="2200275" y="5495925"/>
          <p14:tracePt t="27645" x="2122488" y="5495925"/>
          <p14:tracePt t="27657" x="2043113" y="5495925"/>
          <p14:tracePt t="27660" x="1979613" y="5495925"/>
          <p14:tracePt t="27674" x="1931988" y="5495925"/>
          <p14:tracePt t="27679" x="1900238" y="5495925"/>
          <p14:tracePt t="27688" x="1884363" y="5495925"/>
          <p14:tracePt t="27775" x="1900238" y="5495925"/>
          <p14:tracePt t="27790" x="1916113" y="5495925"/>
          <p14:tracePt t="27798" x="1931988" y="5495925"/>
          <p14:tracePt t="27814" x="1995488" y="5495925"/>
          <p14:tracePt t="27822" x="2011363" y="5495925"/>
          <p14:tracePt t="27830" x="2027238" y="5495925"/>
          <p14:tracePt t="27846" x="2058988" y="5495925"/>
          <p14:tracePt t="27851" x="2074863" y="5464175"/>
          <p14:tracePt t="27869" x="2090738" y="5464175"/>
          <p14:tracePt t="27984" x="2106613" y="5464175"/>
          <p14:tracePt t="27997" x="2152650" y="5464175"/>
          <p14:tracePt t="28009" x="2168525" y="5464175"/>
          <p14:tracePt t="28017" x="2216150" y="5448300"/>
          <p14:tracePt t="28020" x="2247900" y="5448300"/>
          <p14:tracePt t="28027" x="2263775" y="5448300"/>
          <p14:tracePt t="28038" x="2295525" y="5448300"/>
          <p14:tracePt t="28048" x="2327275" y="5432425"/>
          <p14:tracePt t="28051" x="2374900" y="5432425"/>
          <p14:tracePt t="28063" x="2422525" y="5432425"/>
          <p14:tracePt t="28081" x="2533650" y="5416550"/>
          <p14:tracePt t="28096" x="2628900" y="5416550"/>
          <p14:tracePt t="28101" x="2660650" y="5416550"/>
          <p14:tracePt t="28107" x="2708275" y="5416550"/>
          <p14:tracePt t="28116" x="2740025" y="5384800"/>
          <p14:tracePt t="28127" x="2770188" y="5384800"/>
          <p14:tracePt t="28141" x="2786063" y="5384800"/>
          <p14:tracePt t="28159" x="2801938" y="5384800"/>
          <p14:tracePt t="28222" x="2817813" y="5384800"/>
          <p14:tracePt t="28256" x="2849563" y="5384800"/>
          <p14:tracePt t="28268" x="2865438" y="5384800"/>
          <p14:tracePt t="28285" x="2881313" y="5384800"/>
          <p14:tracePt t="28294" x="2897188" y="5384800"/>
          <p14:tracePt t="28302" x="2928938" y="5384800"/>
          <p14:tracePt t="28314" x="2944813" y="5384800"/>
          <p14:tracePt t="28318" x="2960688" y="5368925"/>
          <p14:tracePt t="28323" x="2976563" y="5368925"/>
          <p14:tracePt t="28334" x="3024188" y="5368925"/>
          <p14:tracePt t="28344" x="3040063" y="5368925"/>
          <p14:tracePt t="28365" x="3055938" y="5368925"/>
          <p14:tracePt t="28397" x="3087688" y="5368925"/>
          <p14:tracePt t="28414" x="3119438" y="5353050"/>
          <p14:tracePt t="28425" x="3135313" y="5353050"/>
          <p14:tracePt t="28439" x="3182938" y="5353050"/>
          <p14:tracePt t="28443" x="3198813" y="5337175"/>
          <p14:tracePt t="28494" x="3214688" y="5337175"/>
          <p14:tracePt t="28510" x="3246438" y="5305425"/>
          <p14:tracePt t="28574" x="3246438" y="5289550"/>
          <p14:tracePt t="32549" x="3262313" y="5289550"/>
          <p14:tracePt t="32564" x="3262313" y="5273675"/>
          <p14:tracePt t="32662" x="3278188" y="5273675"/>
          <p14:tracePt t="32676" x="3294063" y="5257800"/>
          <p14:tracePt t="32687" x="3325813" y="5257800"/>
          <p14:tracePt t="32710" x="3341688" y="5226050"/>
          <p14:tracePt t="32725" x="3355975" y="5210175"/>
          <p14:tracePt t="32734" x="3371850" y="5210175"/>
          <p14:tracePt t="32739" x="3371850" y="5194300"/>
          <p14:tracePt t="32749" x="3403600" y="5194300"/>
          <p14:tracePt t="32756" x="3435350" y="5178425"/>
          <p14:tracePt t="32766" x="3451225" y="5146675"/>
          <p14:tracePt t="32783" x="3498850" y="5132388"/>
          <p14:tracePt t="32798" x="3530600" y="5116513"/>
          <p14:tracePt t="32803" x="3562350" y="5116513"/>
          <p14:tracePt t="32813" x="3578225" y="5100638"/>
          <p14:tracePt t="32830" x="3657600" y="5068888"/>
          <p14:tracePt t="32835" x="3689350" y="5068888"/>
          <p14:tracePt t="32850" x="3721100" y="5053013"/>
          <p14:tracePt t="32855" x="3736975" y="5053013"/>
          <p14:tracePt t="32942" x="3752850" y="5053013"/>
          <p14:tracePt t="32948" x="3752850" y="5037138"/>
          <p14:tracePt t="32958" x="3768725" y="5037138"/>
          <p14:tracePt t="32975" x="3800475" y="5037138"/>
          <p14:tracePt t="32986" x="3816350" y="5021263"/>
          <p14:tracePt t="32991" x="3848100" y="5021263"/>
          <p14:tracePt t="32999" x="3879850" y="4989513"/>
          <p14:tracePt t="33004" x="3895725" y="4989513"/>
          <p14:tracePt t="33014" x="3927475" y="4989513"/>
          <p14:tracePt t="33024" x="3973513" y="4973638"/>
          <p14:tracePt t="33031" x="4005263" y="4973638"/>
          <p14:tracePt t="33034" x="4052888" y="4973638"/>
          <p14:tracePt t="33047" x="4084638" y="4973638"/>
          <p14:tracePt t="33051" x="4132263" y="4973638"/>
          <p14:tracePt t="33063" x="4195763" y="4973638"/>
          <p14:tracePt t="33067" x="4227513" y="4973638"/>
          <p14:tracePt t="33079" x="4291013" y="4973638"/>
          <p14:tracePt t="33084" x="4322763" y="4973638"/>
          <p14:tracePt t="33094" x="4386263" y="4973638"/>
          <p14:tracePt t="33098" x="4433888" y="4973638"/>
          <p14:tracePt t="33110" x="4481513" y="4973638"/>
          <p14:tracePt t="33115" x="4545013" y="4989513"/>
          <p14:tracePt t="33125" x="4622800" y="4989513"/>
          <p14:tracePt t="33141" x="4781550" y="5005388"/>
          <p14:tracePt t="33158" x="4860925" y="5005388"/>
          <p14:tracePt t="33165" x="4876800" y="5021263"/>
          <p14:tracePt t="33181" x="4908550" y="5021263"/>
          <p14:tracePt t="33230" x="4908550" y="5037138"/>
          <p14:tracePt t="33246" x="4908550" y="5068888"/>
          <p14:tracePt t="33262" x="4908550" y="5084763"/>
          <p14:tracePt t="33272" x="4908550" y="5100638"/>
          <p14:tracePt t="33284" x="4908550" y="5116513"/>
          <p14:tracePt t="33298" x="4908550" y="5146675"/>
          <p14:tracePt t="33307" x="4876800" y="5178425"/>
          <p14:tracePt t="33318" x="4829175" y="5226050"/>
          <p14:tracePt t="33329" x="4813300" y="5241925"/>
          <p14:tracePt t="33334" x="4781550" y="5257800"/>
          <p14:tracePt t="33344" x="4718050" y="5273675"/>
          <p14:tracePt t="33348" x="4654550" y="5321300"/>
          <p14:tracePt t="33359" x="4591050" y="5337175"/>
          <p14:tracePt t="33366" x="4513263" y="5384800"/>
          <p14:tracePt t="33376" x="4418013" y="5400675"/>
          <p14:tracePt t="33391" x="4179888" y="5464175"/>
          <p14:tracePt t="33395" x="4068763" y="5495925"/>
          <p14:tracePt t="33407" x="3943350" y="5511800"/>
          <p14:tracePt t="33410" x="3848100" y="5559425"/>
          <p14:tracePt t="33422" x="3752850" y="5575300"/>
          <p14:tracePt t="33441" x="3609975" y="5622925"/>
          <p14:tracePt t="33454" x="3514725" y="5654675"/>
          <p14:tracePt t="33471" x="3435350" y="5702300"/>
          <p14:tracePt t="33476" x="3403600" y="5734050"/>
          <p14:tracePt t="33486" x="3387725" y="5749925"/>
          <p14:tracePt t="33502" x="3355975" y="5797550"/>
          <p14:tracePt t="33507" x="3355975" y="5813425"/>
          <p14:tracePt t="33524" x="3355975" y="5829300"/>
          <p14:tracePt t="33542" x="3355975" y="5859463"/>
          <p14:tracePt t="33556" x="3355975" y="5875338"/>
          <p14:tracePt t="33566" x="3403600" y="5875338"/>
          <p14:tracePt t="33580" x="3451225" y="5907088"/>
          <p14:tracePt t="33587" x="3482975" y="5907088"/>
          <p14:tracePt t="33598" x="3514725" y="5938838"/>
          <p14:tracePt t="33612" x="3594100" y="5954713"/>
          <p14:tracePt t="33628" x="3657600" y="5970588"/>
          <p14:tracePt t="33635" x="3673475" y="5970588"/>
          <p14:tracePt t="33645" x="3721100" y="5970588"/>
          <p14:tracePt t="33657" x="3752850" y="5986463"/>
          <p14:tracePt t="33661" x="3800475" y="5986463"/>
          <p14:tracePt t="33667" x="3832225" y="5986463"/>
          <p14:tracePt t="33677" x="3848100" y="5986463"/>
          <p14:tracePt t="33682" x="3895725" y="5986463"/>
          <p14:tracePt t="33692" x="3927475" y="5986463"/>
          <p14:tracePt t="33704" x="3959225" y="5986463"/>
          <p14:tracePt t="33707" x="3973513" y="5986463"/>
          <p14:tracePt t="33733" x="3989388" y="5986463"/>
          <p14:tracePt t="33750" x="4005263" y="5986463"/>
          <p14:tracePt t="33755" x="4052888" y="5986463"/>
          <p14:tracePt t="33765" x="4068763" y="5986463"/>
          <p14:tracePt t="33774" x="4132263" y="5986463"/>
          <p14:tracePt t="33782" x="4164013" y="5970588"/>
          <p14:tracePt t="33798" x="4291013" y="5938838"/>
          <p14:tracePt t="33813" x="4402138" y="5922963"/>
          <p14:tracePt t="33829" x="4513263" y="5907088"/>
          <p14:tracePt t="33844" x="4606925" y="5891213"/>
          <p14:tracePt t="33861" x="4718050" y="5859463"/>
          <p14:tracePt t="33877" x="4829175" y="5843588"/>
          <p14:tracePt t="33892" x="4940300" y="5829300"/>
          <p14:tracePt t="33908" x="5035550" y="5813425"/>
          <p14:tracePt t="33923" x="5162550" y="5781675"/>
          <p14:tracePt t="33945" x="5256213" y="5765800"/>
          <p14:tracePt t="33953" x="5303838" y="5765800"/>
          <p14:tracePt t="33957" x="5335588" y="5765800"/>
          <p14:tracePt t="33965" x="5351463" y="5765800"/>
          <p14:tracePt t="33974" x="5351463" y="5749925"/>
          <p14:tracePt t="34205" x="5335588" y="5749925"/>
          <p14:tracePt t="34214" x="5303838" y="5734050"/>
          <p14:tracePt t="34230" x="5287963" y="5702300"/>
          <p14:tracePt t="34237" x="5272088" y="5702300"/>
          <p14:tracePt t="34252" x="5256213" y="5686425"/>
          <p14:tracePt t="34259" x="5224463" y="5686425"/>
          <p14:tracePt t="34270" x="5208588" y="5670550"/>
          <p14:tracePt t="34282" x="5208588" y="5654675"/>
          <p14:tracePt t="34286" x="5192713" y="5622925"/>
          <p14:tracePt t="34297" x="5178425" y="5607050"/>
          <p14:tracePt t="34300" x="5178425" y="5591175"/>
          <p14:tracePt t="34306" x="5146675" y="5575300"/>
          <p14:tracePt t="34319" x="5146675" y="5543550"/>
          <p14:tracePt t="34328" x="5130800" y="5543550"/>
          <p14:tracePt t="34345" x="5130800" y="5527675"/>
          <p14:tracePt t="34348" x="5130800" y="5511800"/>
          <p14:tracePt t="34469" x="5146675" y="5511800"/>
          <p14:tracePt t="34477" x="5162550" y="5511800"/>
          <p14:tracePt t="34487" x="5192713" y="5495925"/>
          <p14:tracePt t="34493" x="5224463" y="5495925"/>
          <p14:tracePt t="34506" x="5256213" y="5495925"/>
          <p14:tracePt t="34515" x="5303838" y="5464175"/>
          <p14:tracePt t="34520" x="5319713" y="5464175"/>
          <p14:tracePt t="34523" x="5335588" y="5464175"/>
          <p14:tracePt t="34538" x="5351463" y="5464175"/>
          <p14:tracePt t="35022" x="5335588" y="5464175"/>
          <p14:tracePt t="35039" x="5303838" y="5464175"/>
          <p14:tracePt t="35054" x="5287963" y="5464175"/>
          <p14:tracePt t="35069" x="5272088" y="5464175"/>
          <p14:tracePt t="35085" x="5256213" y="5464175"/>
          <p14:tracePt t="35092" x="5224463" y="5464175"/>
          <p14:tracePt t="35100" x="5224463" y="5480050"/>
          <p14:tracePt t="35109" x="5208588" y="5480050"/>
          <p14:tracePt t="35133" x="5192713" y="5480050"/>
          <p14:tracePt t="35902" x="5178425" y="5464175"/>
          <p14:tracePt t="35934" x="5146675" y="5464175"/>
          <p14:tracePt t="35973" x="5130800" y="5464175"/>
          <p14:tracePt t="35998" x="5114925" y="5464175"/>
          <p14:tracePt t="36014" x="5099050" y="5464175"/>
          <p14:tracePt t="36024" x="5067300" y="5464175"/>
          <p14:tracePt t="36038" x="5035550" y="5464175"/>
          <p14:tracePt t="36043" x="5019675" y="5464175"/>
          <p14:tracePt t="36334" x="4987925" y="5464175"/>
          <p14:tracePt t="36359" x="4972050" y="5464175"/>
          <p14:tracePt t="36805" x="4956175" y="5464175"/>
          <p14:tracePt t="36821" x="4940300" y="5464175"/>
          <p14:tracePt t="36830" x="4908550" y="5480050"/>
          <p14:tracePt t="36835" x="4892675" y="5480050"/>
          <p14:tracePt t="36850" x="4860925" y="5480050"/>
          <p14:tracePt t="36858" x="4829175" y="5495925"/>
          <p14:tracePt t="36868" x="4749800" y="5495925"/>
          <p14:tracePt t="36877" x="4733925" y="5495925"/>
          <p14:tracePt t="36892" x="4670425" y="5511800"/>
          <p14:tracePt t="36898" x="4654550" y="5511800"/>
          <p14:tracePt t="36907" x="4622800" y="5511800"/>
          <p14:tracePt t="36925" x="4575175" y="5543550"/>
          <p14:tracePt t="36938" x="4560888" y="5543550"/>
          <p14:tracePt t="36941" x="4545013" y="5559425"/>
          <p14:tracePt t="36955" x="4513263" y="5559425"/>
          <p14:tracePt t="36957" x="4481513" y="5575300"/>
          <p14:tracePt t="36970" x="4433888" y="5591175"/>
          <p14:tracePt t="36974" x="4402138" y="5638800"/>
          <p14:tracePt t="36984" x="4354513" y="5654675"/>
          <p14:tracePt t="37001" x="4275138" y="5718175"/>
          <p14:tracePt t="37003" x="4243388" y="5734050"/>
          <p14:tracePt t="37016" x="4227513" y="5749925"/>
          <p14:tracePt t="37019" x="4195763" y="5749925"/>
          <p14:tracePt t="37032" x="4179888" y="5781675"/>
          <p14:tracePt t="37061" x="4179888" y="5797550"/>
          <p14:tracePt t="37086" x="4164013" y="5797550"/>
          <p14:tracePt t="37302" x="4164013" y="5813425"/>
          <p14:tracePt t="37381" x="4195763" y="5829300"/>
          <p14:tracePt t="37397" x="4211638" y="5829300"/>
          <p14:tracePt t="37407" x="4227513" y="5859463"/>
          <p14:tracePt t="37421" x="4243388" y="5859463"/>
          <p14:tracePt t="37429" x="4275138" y="5859463"/>
          <p14:tracePt t="37439" x="4291013" y="5859463"/>
          <p14:tracePt t="37700" x="4291013" y="5843588"/>
          <p14:tracePt t="37709" x="4291013" y="5829300"/>
          <p14:tracePt t="37722" x="4291013" y="5781675"/>
          <p14:tracePt t="37731" x="4306888" y="5575300"/>
          <p14:tracePt t="37739" x="4306888" y="5384800"/>
          <p14:tracePt t="37749" x="4306888" y="5132388"/>
          <p14:tracePt t="37757" x="4306888" y="4783138"/>
          <p14:tracePt t="37766" x="4275138" y="4324350"/>
          <p14:tracePt t="37772" x="4243388" y="3832225"/>
          <p14:tracePt t="37781" x="4195763" y="3246438"/>
          <p14:tracePt t="37800" x="4116388" y="2122488"/>
          <p14:tracePt t="37814" x="4084638" y="1092200"/>
          <p14:tracePt t="37819" x="4068763" y="617538"/>
          <p14:tracePt t="37829" x="4068763" y="12700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spcBef>
                <a:spcPts val="0"/>
              </a:spcBef>
              <a:buSzPts val="2000"/>
              <a:buNone/>
            </a:pPr>
            <a:r>
              <a:rPr lang="en-US" sz="2400" dirty="0"/>
              <a:t>The </a:t>
            </a:r>
            <a:r>
              <a:rPr lang="en-US" sz="2400" dirty="0" err="1"/>
              <a:t>DevSecOps</a:t>
            </a:r>
            <a:r>
              <a:rPr lang="en-US" sz="2400" dirty="0"/>
              <a:t> pipeline at Green Pace integrates security automation throughout pre-production and production phases.</a:t>
            </a:r>
            <a:br>
              <a:rPr lang="en-US" sz="2400" dirty="0"/>
            </a:br>
            <a:r>
              <a:rPr lang="en-US" sz="2400" dirty="0"/>
              <a:t>During the build phase, tools like </a:t>
            </a:r>
            <a:r>
              <a:rPr lang="en-US" sz="2400" b="1" dirty="0" err="1"/>
              <a:t>Cppcheck</a:t>
            </a:r>
            <a:r>
              <a:rPr lang="en-US" sz="2400" dirty="0"/>
              <a:t> and compiler flags detect code vulnerabilities early.</a:t>
            </a:r>
            <a:br>
              <a:rPr lang="en-US" sz="2400" dirty="0"/>
            </a:br>
            <a:r>
              <a:rPr lang="en-US" sz="2400" dirty="0"/>
              <a:t>Automated unit and compliance tests run in the verify and test stage.</a:t>
            </a:r>
            <a:br>
              <a:rPr lang="en-US" sz="2400" dirty="0"/>
            </a:br>
            <a:r>
              <a:rPr lang="en-US" sz="2400" dirty="0"/>
              <a:t>Before deployment, security settings and penetration tests are validated during the transition phase.</a:t>
            </a:r>
            <a:br>
              <a:rPr lang="en-US" sz="2400" dirty="0"/>
            </a:br>
            <a:r>
              <a:rPr lang="en-US" sz="2400" dirty="0"/>
              <a:t>Once in production, external tools for monitoring, such as </a:t>
            </a:r>
            <a:r>
              <a:rPr lang="en-US" sz="2400" b="1" dirty="0"/>
              <a:t>SIEM</a:t>
            </a:r>
            <a:r>
              <a:rPr lang="en-US" sz="2400" dirty="0"/>
              <a:t>, log collectors, and intrusion detection systems, ensure real-time alerts and auditing.</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10" name="Audio 309">
            <a:hlinkClick r:id="" action="ppaction://media"/>
            <a:extLst>
              <a:ext uri="{FF2B5EF4-FFF2-40B4-BE49-F238E27FC236}">
                <a16:creationId xmlns:a16="http://schemas.microsoft.com/office/drawing/2014/main" id="{4FF4C72A-CDCE-9346-66FB-63DF38FD175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309"/>
    </mc:Choice>
    <mc:Fallback>
      <p:transition spd="slow" advTm="44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0"/>
                </p:tgtEl>
              </p:cMediaNode>
            </p:audio>
          </p:childTnLst>
        </p:cTn>
      </p:par>
    </p:tnLst>
  </p:timing>
  <p:extLst>
    <p:ext uri="{3A86A75C-4F4B-4683-9AE1-C65F6400EC91}">
      <p14:laserTraceLst xmlns:p14="http://schemas.microsoft.com/office/powerpoint/2010/main">
        <p14:tracePtLst>
          <p14:tracePt t="683" x="9912350" y="1947863"/>
          <p14:tracePt t="756" x="9928225" y="1947863"/>
          <p14:tracePt t="780" x="9944100" y="1947863"/>
          <p14:tracePt t="795" x="9975850" y="1947863"/>
          <p14:tracePt t="811" x="9991725" y="1947863"/>
          <p14:tracePt t="827" x="10007600" y="1947863"/>
          <p14:tracePt t="838" x="10023475" y="1947863"/>
          <p14:tracePt t="843" x="10055225" y="1947863"/>
          <p14:tracePt t="849" x="10069513" y="1947863"/>
          <p14:tracePt t="864" x="10085388" y="1947863"/>
          <p14:tracePt t="870" x="10133013" y="1963738"/>
          <p14:tracePt t="877" x="10164763" y="1963738"/>
          <p14:tracePt t="883" x="10212388" y="1963738"/>
          <p14:tracePt t="895" x="10260013" y="1979613"/>
          <p14:tracePt t="898" x="10323513" y="1979613"/>
          <p14:tracePt t="905" x="10371138" y="1979613"/>
          <p14:tracePt t="915" x="10418763" y="1979613"/>
          <p14:tracePt t="926" x="10482263" y="1979613"/>
          <p14:tracePt t="928" x="10561638" y="1979613"/>
          <p14:tracePt t="941" x="10625138" y="1979613"/>
          <p14:tracePt t="957" x="10734675" y="1963738"/>
          <p14:tracePt t="961" x="10798175" y="1963738"/>
          <p14:tracePt t="973" x="10845800" y="1947863"/>
          <p14:tracePt t="977" x="10893425" y="1947863"/>
          <p14:tracePt t="988" x="10956925" y="1947863"/>
          <p14:tracePt t="992" x="11020425" y="1931988"/>
          <p14:tracePt t="1004" x="11083925" y="1931988"/>
          <p14:tracePt t="1020" x="11179175" y="1931988"/>
          <p14:tracePt t="1025" x="11195050" y="1916113"/>
          <p14:tracePt t="1036" x="11242675" y="1916113"/>
          <p14:tracePt t="1040" x="11258550" y="1916113"/>
          <p14:tracePt t="1075" x="11274425" y="1916113"/>
          <p14:tracePt t="1130" x="11288713" y="1916113"/>
          <p14:tracePt t="1140" x="11320463" y="1916113"/>
          <p14:tracePt t="1163" x="11336338" y="1916113"/>
          <p14:tracePt t="1412" x="11320463" y="1931988"/>
          <p14:tracePt t="1419" x="11304588" y="1963738"/>
          <p14:tracePt t="1427" x="11242675" y="1979613"/>
          <p14:tracePt t="1433" x="11195050" y="1995488"/>
          <p14:tracePt t="1446" x="11115675" y="2043113"/>
          <p14:tracePt t="1458" x="10877550" y="2154238"/>
          <p14:tracePt t="1464" x="10877550" y="2217738"/>
          <p14:tracePt t="1474" x="10877550" y="2249488"/>
          <p14:tracePt t="1777" x="10893425" y="2249488"/>
          <p14:tracePt t="1786" x="10956925" y="2201863"/>
          <p14:tracePt t="1793" x="11020425" y="2154238"/>
          <p14:tracePt t="1802" x="11052175" y="2074863"/>
          <p14:tracePt t="1816" x="11099800" y="2011363"/>
          <p14:tracePt t="1818" x="11115675" y="1963738"/>
          <p14:tracePt t="1832" x="11115675" y="1947863"/>
          <p14:tracePt t="1834" x="11115675" y="1931988"/>
          <p14:tracePt t="1850" x="11115675" y="1916113"/>
          <p14:tracePt t="1874" x="11115675" y="1884363"/>
          <p14:tracePt t="1897" x="11115675" y="1868488"/>
          <p14:tracePt t="1905" x="11083925" y="1868488"/>
          <p14:tracePt t="1913" x="11083925" y="1852613"/>
          <p14:tracePt t="1925" x="11068050" y="1852613"/>
          <p14:tracePt t="1940" x="11036300" y="1836738"/>
          <p14:tracePt t="1958" x="10972800" y="1804988"/>
          <p14:tracePt t="1974" x="10893425" y="1804988"/>
          <p14:tracePt t="1989" x="10766425" y="1804988"/>
          <p14:tracePt t="2003" x="10609263" y="1804988"/>
          <p14:tracePt t="2019" x="10434638" y="1804988"/>
          <p14:tracePt t="2034" x="10212388" y="1804988"/>
          <p14:tracePt t="2051" x="9944100" y="1804988"/>
          <p14:tracePt t="2066" x="9801225" y="1804988"/>
          <p14:tracePt t="2068" x="9626600" y="1804988"/>
          <p14:tracePt t="2081" x="9451975" y="1820863"/>
          <p14:tracePt t="2083" x="9231313" y="1820863"/>
          <p14:tracePt t="2097" x="8677275" y="1900238"/>
          <p14:tracePt t="2112" x="8359775" y="1931988"/>
          <p14:tracePt t="2115" x="8027988" y="1995488"/>
          <p14:tracePt t="2129" x="7331075" y="2170113"/>
          <p14:tracePt t="2144" x="7013575" y="2297113"/>
          <p14:tracePt t="2146" x="6713538" y="2406650"/>
          <p14:tracePt t="2160" x="6381750" y="2517775"/>
          <p14:tracePt t="2162" x="6048375" y="2613025"/>
          <p14:tracePt t="2176" x="5653088" y="2692400"/>
          <p14:tracePt t="2178" x="5272088" y="2771775"/>
          <p14:tracePt t="2190" x="4876800" y="2835275"/>
          <p14:tracePt t="2193" x="4497388" y="2882900"/>
          <p14:tracePt t="2207" x="4164013" y="2946400"/>
          <p14:tracePt t="2208" x="3911600" y="3025775"/>
          <p14:tracePt t="2225" x="3705225" y="3087688"/>
          <p14:tracePt t="2227" x="3514725" y="3167063"/>
          <p14:tracePt t="2238" x="3371850" y="3230563"/>
          <p14:tracePt t="2240" x="3230563" y="3278188"/>
          <p14:tracePt t="2253" x="3135313" y="3341688"/>
          <p14:tracePt t="2256" x="3040063" y="3389313"/>
          <p14:tracePt t="2269" x="2960688" y="3421063"/>
          <p14:tracePt t="2285" x="2817813" y="3500438"/>
          <p14:tracePt t="2301" x="2692400" y="3563938"/>
          <p14:tracePt t="2316" x="2597150" y="3595688"/>
          <p14:tracePt t="2332" x="2517775" y="3643313"/>
          <p14:tracePt t="2347" x="2406650" y="3659188"/>
          <p14:tracePt t="2363" x="2106613" y="3722688"/>
          <p14:tracePt t="2378" x="1709738" y="3738563"/>
          <p14:tracePt t="2394" x="1346200" y="3754438"/>
          <p14:tracePt t="2410" x="1139825" y="3754438"/>
          <p14:tracePt t="2425" x="1028700" y="3738563"/>
          <p14:tracePt t="2442" x="996950" y="3706813"/>
          <p14:tracePt t="2457" x="996950" y="3690938"/>
          <p14:tracePt t="2472" x="996950" y="3627438"/>
          <p14:tracePt t="2488" x="996950" y="3595688"/>
          <p14:tracePt t="2491" x="996950" y="3532188"/>
          <p14:tracePt t="2505" x="1044575" y="3373438"/>
          <p14:tracePt t="2520" x="1076325" y="3294063"/>
          <p14:tracePt t="2522" x="1123950" y="3214688"/>
          <p14:tracePt t="2535" x="1155700" y="3135313"/>
          <p14:tracePt t="2539" x="1203325" y="3073400"/>
          <p14:tracePt t="2550" x="1219200" y="3025775"/>
          <p14:tracePt t="2567" x="1235075" y="2946400"/>
          <p14:tracePt t="2570" x="1266825" y="2898775"/>
          <p14:tracePt t="2582" x="1266825" y="2882900"/>
          <p14:tracePt t="2611" x="1266825" y="2867025"/>
          <p14:tracePt t="2634" x="1250950" y="2835275"/>
          <p14:tracePt t="2651" x="1250950" y="2819400"/>
          <p14:tracePt t="2659" x="1235075" y="2819400"/>
          <p14:tracePt t="2761" x="1235075" y="2835275"/>
          <p14:tracePt t="2777" x="1235075" y="2851150"/>
          <p14:tracePt t="2794" x="1266825" y="2867025"/>
          <p14:tracePt t="2809" x="1282700" y="2867025"/>
          <p14:tracePt t="2817" x="1282700" y="2882900"/>
          <p14:tracePt t="2825" x="1298575" y="2882900"/>
          <p14:tracePt t="2833" x="1314450" y="2882900"/>
          <p14:tracePt t="2848" x="1346200" y="2914650"/>
          <p14:tracePt t="2852" x="1362075" y="2914650"/>
          <p14:tracePt t="2864" x="1377950" y="2914650"/>
          <p14:tracePt t="2868" x="1425575" y="2930525"/>
          <p14:tracePt t="2879" x="1441450" y="2930525"/>
          <p14:tracePt t="2883" x="1457325" y="2930525"/>
          <p14:tracePt t="2898" x="1473200" y="2930525"/>
          <p14:tracePt t="3100" x="1473200" y="2946400"/>
          <p14:tracePt t="3107" x="1504950" y="2946400"/>
          <p14:tracePt t="3275" x="1520825" y="2946400"/>
          <p14:tracePt t="3285" x="1535113" y="2946400"/>
          <p14:tracePt t="3293" x="1550988" y="2946400"/>
          <p14:tracePt t="3301" x="1582738" y="2946400"/>
          <p14:tracePt t="3305" x="1614488" y="2946400"/>
          <p14:tracePt t="3318" x="1630363" y="2946400"/>
          <p14:tracePt t="3321" x="1662113" y="2946400"/>
          <p14:tracePt t="3331" x="1677988" y="2946400"/>
          <p14:tracePt t="3349" x="1693863" y="2946400"/>
          <p14:tracePt t="3364" x="1709738" y="2946400"/>
          <p14:tracePt t="3371" x="1741488" y="2946400"/>
          <p14:tracePt t="3386" x="1757363" y="2946400"/>
          <p14:tracePt t="3396" x="1773238" y="2946400"/>
          <p14:tracePt t="3413" x="1820863" y="2946400"/>
          <p14:tracePt t="3419" x="1852613" y="2946400"/>
          <p14:tracePt t="3430" x="1900238" y="2946400"/>
          <p14:tracePt t="3442" x="1947863" y="2946400"/>
          <p14:tracePt t="3448" x="1995488" y="2946400"/>
          <p14:tracePt t="3458" x="2027238" y="2946400"/>
          <p14:tracePt t="3474" x="2152650" y="2946400"/>
          <p14:tracePt t="3489" x="2327275" y="2946400"/>
          <p14:tracePt t="3507" x="2486025" y="2946400"/>
          <p14:tracePt t="3524" x="2628900" y="2946400"/>
          <p14:tracePt t="3529" x="2692400" y="2946400"/>
          <p14:tracePt t="3540" x="2724150" y="2946400"/>
          <p14:tracePt t="3551" x="2770188" y="2946400"/>
          <p14:tracePt t="3553" x="2786063" y="2946400"/>
          <p14:tracePt t="3697" x="2801938" y="2946400"/>
          <p14:tracePt t="3705" x="2817813" y="2946400"/>
          <p14:tracePt t="3713" x="2849563" y="2946400"/>
          <p14:tracePt t="3722" x="2881313" y="2946400"/>
          <p14:tracePt t="3740" x="3008313" y="2946400"/>
          <p14:tracePt t="3753" x="3055938" y="2946400"/>
          <p14:tracePt t="3755" x="3119438" y="2946400"/>
          <p14:tracePt t="3770" x="3262313" y="2946400"/>
          <p14:tracePt t="3785" x="3482975" y="2946400"/>
          <p14:tracePt t="3802" x="3721100" y="2946400"/>
          <p14:tracePt t="3816" x="3816350" y="2962275"/>
          <p14:tracePt t="3818" x="3895725" y="2962275"/>
          <p14:tracePt t="3832" x="3973513" y="2962275"/>
          <p14:tracePt t="3834" x="4037013" y="2962275"/>
          <p14:tracePt t="3847" x="4068763" y="2962275"/>
          <p14:tracePt t="3850" x="4084638" y="2962275"/>
          <p14:tracePt t="3953" x="4116388" y="2962275"/>
          <p14:tracePt t="4181" x="4132263" y="2962275"/>
          <p14:tracePt t="4210" x="4148138" y="2962275"/>
          <p14:tracePt t="4435" x="4164013" y="2962275"/>
          <p14:tracePt t="4442" x="4211638" y="2962275"/>
          <p14:tracePt t="4458" x="4370388" y="2962275"/>
          <p14:tracePt t="4467" x="4513263" y="2962275"/>
          <p14:tracePt t="4475" x="4670425" y="2962275"/>
          <p14:tracePt t="4493" x="5035550" y="2946400"/>
          <p14:tracePt t="4506" x="5462588" y="2882900"/>
          <p14:tracePt t="4522" x="5873750" y="2787650"/>
          <p14:tracePt t="4531" x="6032500" y="2740025"/>
          <p14:tracePt t="4537" x="6191250" y="2708275"/>
          <p14:tracePt t="4548" x="6286500" y="2676525"/>
          <p14:tracePt t="4555" x="6350000" y="2660650"/>
          <p14:tracePt t="4566" x="6365875" y="2644775"/>
          <p14:tracePt t="4795" x="6334125" y="2644775"/>
          <p14:tracePt t="4806" x="6318250" y="2628900"/>
          <p14:tracePt t="4812" x="6302375" y="2628900"/>
          <p14:tracePt t="4821" x="6286500" y="2628900"/>
          <p14:tracePt t="4835" x="6175375" y="2597150"/>
          <p14:tracePt t="4850" x="6064250" y="2597150"/>
          <p14:tracePt t="4866" x="5889625" y="2597150"/>
          <p14:tracePt t="4873" x="5810250" y="2597150"/>
          <p14:tracePt t="4881" x="5700713" y="2597150"/>
          <p14:tracePt t="4888" x="5605463" y="2613025"/>
          <p14:tracePt t="4899" x="5541963" y="2628900"/>
          <p14:tracePt t="4910" x="5462588" y="2644775"/>
          <p14:tracePt t="4913" x="5430838" y="2676525"/>
          <p14:tracePt t="4926" x="5383213" y="2692400"/>
          <p14:tracePt t="4929" x="5367338" y="2692400"/>
          <p14:tracePt t="4943" x="5351463" y="2708275"/>
          <p14:tracePt t="5050" x="5383213" y="2708275"/>
          <p14:tracePt t="5069" x="5399088" y="2708275"/>
          <p14:tracePt t="5073" x="5414963" y="2708275"/>
          <p14:tracePt t="5083" x="5430838" y="2708275"/>
          <p14:tracePt t="5412" x="5414963" y="2708275"/>
          <p14:tracePt t="5418" x="5383213" y="2708275"/>
          <p14:tracePt t="5437" x="5351463" y="2708275"/>
          <p14:tracePt t="5447" x="5335588" y="2708275"/>
          <p14:tracePt t="5452" x="5303838" y="2708275"/>
          <p14:tracePt t="5459" x="5272088" y="2708275"/>
          <p14:tracePt t="5473" x="5178425" y="2708275"/>
          <p14:tracePt t="5492" x="5019675" y="2708275"/>
          <p14:tracePt t="5497" x="4892675" y="2708275"/>
          <p14:tracePt t="5509" x="4781550" y="2676525"/>
          <p14:tracePt t="5521" x="4497388" y="2660650"/>
          <p14:tracePt t="5538" x="4179888" y="2644775"/>
          <p14:tracePt t="5545" x="4037013" y="2644775"/>
          <p14:tracePt t="5557" x="3911600" y="2644775"/>
          <p14:tracePt t="5566" x="3768725" y="2644775"/>
          <p14:tracePt t="5570" x="3673475" y="2644775"/>
          <p14:tracePt t="5582" x="3562350" y="2644775"/>
          <p14:tracePt t="5585" x="3514725" y="2644775"/>
          <p14:tracePt t="5599" x="3451225" y="2644775"/>
          <p14:tracePt t="5602" x="3435350" y="2644775"/>
          <p14:tracePt t="5608" x="3403600" y="2644775"/>
          <p14:tracePt t="5619" x="3387725" y="2644775"/>
          <p14:tracePt t="5631" x="3371850" y="2644775"/>
          <p14:tracePt t="5646" x="3355975" y="2676525"/>
          <p14:tracePt t="5651" x="3325813" y="2676525"/>
          <p14:tracePt t="5661" x="3325813" y="2692400"/>
          <p14:tracePt t="5664" x="3309938" y="2692400"/>
          <p14:tracePt t="5674" x="3294063" y="2708275"/>
          <p14:tracePt t="5682" x="3246438" y="2724150"/>
          <p14:tracePt t="5692" x="3214688" y="2724150"/>
          <p14:tracePt t="5708" x="3167063" y="2755900"/>
          <p14:tracePt t="5712" x="3151188" y="2755900"/>
          <p14:tracePt t="5723" x="3119438" y="2755900"/>
          <p14:tracePt t="5740" x="3087688" y="2771775"/>
          <p14:tracePt t="5756" x="3071813" y="2771775"/>
          <p14:tracePt t="5772" x="3055938" y="2771775"/>
          <p14:tracePt t="5787" x="3040063" y="2771775"/>
          <p14:tracePt t="5801" x="2992438" y="2787650"/>
          <p14:tracePt t="5817" x="2976563" y="2787650"/>
          <p14:tracePt t="5833" x="2960688" y="2787650"/>
          <p14:tracePt t="5848" x="2928938" y="2787650"/>
          <p14:tracePt t="5854" x="2913063" y="2787650"/>
          <p14:tracePt t="5857" x="2881313" y="2803525"/>
          <p14:tracePt t="5867" x="2849563" y="2803525"/>
          <p14:tracePt t="5879" x="2817813" y="2803525"/>
          <p14:tracePt t="5883" x="2770188" y="2803525"/>
          <p14:tracePt t="5888" x="2740025" y="2835275"/>
          <p14:tracePt t="5896" x="2692400" y="2835275"/>
          <p14:tracePt t="5910" x="2660650" y="2835275"/>
          <p14:tracePt t="5913" x="2597150" y="2835275"/>
          <p14:tracePt t="5926" x="2565400" y="2835275"/>
          <p14:tracePt t="5930" x="2517775" y="2851150"/>
          <p14:tracePt t="5942" x="2486025" y="2851150"/>
          <p14:tracePt t="5945" x="2438400" y="2851150"/>
          <p14:tracePt t="5957" x="2406650" y="2851150"/>
          <p14:tracePt t="5973" x="2327275" y="2867025"/>
          <p14:tracePt t="5979" x="2295525" y="2867025"/>
          <p14:tracePt t="5994" x="2279650" y="2867025"/>
          <p14:tracePt t="6051" x="2295525" y="2867025"/>
          <p14:tracePt t="6058" x="2343150" y="2867025"/>
          <p14:tracePt t="6068" x="2390775" y="2867025"/>
          <p14:tracePt t="6073" x="2470150" y="2867025"/>
          <p14:tracePt t="6084" x="2565400" y="2835275"/>
          <p14:tracePt t="6099" x="2724150" y="2787650"/>
          <p14:tracePt t="6114" x="2881313" y="2708275"/>
          <p14:tracePt t="6130" x="2928938" y="2660650"/>
          <p14:tracePt t="6165" x="2928938" y="2644775"/>
          <p14:tracePt t="6179" x="2913063" y="2644775"/>
          <p14:tracePt t="6189" x="2897188" y="2628900"/>
          <p14:tracePt t="6197" x="2849563" y="2628900"/>
          <p14:tracePt t="6208" x="2817813" y="2597150"/>
          <p14:tracePt t="6213" x="2770188" y="2597150"/>
          <p14:tracePt t="6217" x="2692400" y="2581275"/>
          <p14:tracePt t="6226" x="2644775" y="2565400"/>
          <p14:tracePt t="6238" x="2581275" y="2565400"/>
          <p14:tracePt t="6241" x="2501900" y="2549525"/>
          <p14:tracePt t="6254" x="2438400" y="2517775"/>
          <p14:tracePt t="6258" x="2374900" y="2517775"/>
          <p14:tracePt t="6264" x="2295525" y="2501900"/>
          <p14:tracePt t="6274" x="2247900" y="2501900"/>
          <p14:tracePt t="6286" x="2200275" y="2501900"/>
          <p14:tracePt t="6288" x="2136775" y="2501900"/>
          <p14:tracePt t="6301" x="2090738" y="2501900"/>
          <p14:tracePt t="6305" x="2058988" y="2501900"/>
          <p14:tracePt t="6317" x="2027238" y="2501900"/>
          <p14:tracePt t="6332" x="1979613" y="2533650"/>
          <p14:tracePt t="6349" x="1947863" y="2565400"/>
          <p14:tracePt t="6354" x="1931988" y="2597150"/>
          <p14:tracePt t="6365" x="1900238" y="2613025"/>
          <p14:tracePt t="6379" x="1868488" y="2676525"/>
          <p14:tracePt t="6396" x="1820863" y="2692400"/>
          <p14:tracePt t="6402" x="1820863" y="2708275"/>
          <p14:tracePt t="6420" x="1804988" y="2724150"/>
          <p14:tracePt t="6523" x="1820863" y="2724150"/>
          <p14:tracePt t="6532" x="1820863" y="2755900"/>
          <p14:tracePt t="6541" x="1836738" y="2755900"/>
          <p14:tracePt t="6563" x="1852613" y="2755900"/>
          <p14:tracePt t="6603" x="1868488" y="2755900"/>
          <p14:tracePt t="6628" x="1900238" y="2755900"/>
          <p14:tracePt t="6643" x="1916113" y="2755900"/>
          <p14:tracePt t="6655" x="1931988" y="2740025"/>
          <p14:tracePt t="6665" x="1931988" y="2724150"/>
          <p14:tracePt t="6677" x="1947863" y="2708275"/>
          <p14:tracePt t="6825" x="1979613" y="2708275"/>
          <p14:tracePt t="6833" x="1995488" y="2708275"/>
          <p14:tracePt t="6848" x="2011363" y="2708275"/>
          <p14:tracePt t="6864" x="2027238" y="2708275"/>
          <p14:tracePt t="6883" x="2058988" y="2708275"/>
          <p14:tracePt t="6908" x="2074863" y="2708275"/>
          <p14:tracePt t="6931" x="2090738" y="2708275"/>
          <p14:tracePt t="6946" x="2106613" y="2708275"/>
          <p14:tracePt t="6970" x="2106613" y="2676525"/>
          <p14:tracePt t="7124" x="2090738" y="2676525"/>
          <p14:tracePt t="7150" x="2058988" y="2692400"/>
          <p14:tracePt t="7181" x="2043113" y="2708275"/>
          <p14:tracePt t="7195" x="2043113" y="2724150"/>
          <p14:tracePt t="7212" x="2027238" y="2724150"/>
          <p14:tracePt t="7219" x="2027238" y="2755900"/>
          <p14:tracePt t="7308" x="2027238" y="2771775"/>
          <p14:tracePt t="7613" x="2058988" y="2787650"/>
          <p14:tracePt t="7628" x="2090738" y="2787650"/>
          <p14:tracePt t="7636" x="2106613" y="2803525"/>
          <p14:tracePt t="7646" x="2136775" y="2803525"/>
          <p14:tracePt t="7649" x="2168525" y="2803525"/>
          <p14:tracePt t="7657" x="2184400" y="2835275"/>
          <p14:tracePt t="7667" x="2216150" y="2835275"/>
          <p14:tracePt t="7684" x="2232025" y="2851150"/>
          <p14:tracePt t="7691" x="2247900" y="2851150"/>
          <p14:tracePt t="7707" x="2295525" y="2867025"/>
          <p14:tracePt t="7723" x="2343150" y="2882900"/>
          <p14:tracePt t="7733" x="2374900" y="2914650"/>
          <p14:tracePt t="7739" x="2422525" y="2930525"/>
          <p14:tracePt t="7748" x="2486025" y="2994025"/>
          <p14:tracePt t="7758" x="2628900" y="3041650"/>
          <p14:tracePt t="7770" x="3040063" y="3357563"/>
          <p14:tracePt t="7788" x="3451225" y="3863975"/>
          <p14:tracePt t="7794" x="3482975" y="3879850"/>
          <p14:tracePt t="8075" x="3530600" y="3832225"/>
          <p14:tracePt t="8084" x="3609975" y="3738563"/>
          <p14:tracePt t="8099" x="3689350" y="3659188"/>
          <p14:tracePt t="8116" x="3721100" y="3659188"/>
          <p14:tracePt t="8139" x="3736975" y="3627438"/>
          <p14:tracePt t="8148" x="3736975" y="3611563"/>
          <p14:tracePt t="8162" x="3752850" y="3595688"/>
          <p14:tracePt t="8177" x="3768725" y="3579813"/>
          <p14:tracePt t="8317" x="3768725" y="3548063"/>
          <p14:tracePt t="8339" x="3800475" y="3548063"/>
          <p14:tracePt t="8387" x="3816350" y="3548063"/>
          <p14:tracePt t="8397" x="3832225" y="3548063"/>
          <p14:tracePt t="8402" x="3879850" y="3548063"/>
          <p14:tracePt t="8414" x="3959225" y="3548063"/>
          <p14:tracePt t="8416" x="4037013" y="3548063"/>
          <p14:tracePt t="8428" x="4148138" y="3548063"/>
          <p14:tracePt t="8442" x="4354513" y="3548063"/>
          <p14:tracePt t="8458" x="4529138" y="3548063"/>
          <p14:tracePt t="8466" x="4606925" y="3548063"/>
          <p14:tracePt t="8476" x="4718050" y="3548063"/>
          <p14:tracePt t="8491" x="5003800" y="3548063"/>
          <p14:tracePt t="8497" x="5146675" y="3548063"/>
          <p14:tracePt t="8508" x="5272088" y="3532188"/>
          <p14:tracePt t="8520" x="5399088" y="3532188"/>
          <p14:tracePt t="8524" x="5494338" y="3516313"/>
          <p14:tracePt t="8535" x="5621338" y="3500438"/>
          <p14:tracePt t="8539" x="5700713" y="3500438"/>
          <p14:tracePt t="8544" x="5780088" y="3468688"/>
          <p14:tracePt t="8556" x="5826125" y="3452813"/>
          <p14:tracePt t="8567" x="5873750" y="3452813"/>
          <p14:tracePt t="8569" x="5889625" y="3436938"/>
          <p14:tracePt t="8581" x="5905500" y="3436938"/>
          <p14:tracePt t="8598" x="5937250" y="3421063"/>
          <p14:tracePt t="8613" x="5953125" y="3389313"/>
          <p14:tracePt t="8631" x="5984875" y="3373438"/>
          <p14:tracePt t="8633" x="6016625" y="3373438"/>
          <p14:tracePt t="8644" x="6032500" y="3357563"/>
          <p14:tracePt t="8651" x="6064250" y="3341688"/>
          <p14:tracePt t="8661" x="6096000" y="3309938"/>
          <p14:tracePt t="8664" x="6111875" y="3309938"/>
          <p14:tracePt t="8675" x="6127750" y="3294063"/>
          <p14:tracePt t="8692" x="6143625" y="3294063"/>
          <p14:tracePt t="8708" x="6175375" y="3294063"/>
          <p14:tracePt t="8712" x="6191250" y="3278188"/>
          <p14:tracePt t="8730" x="6207125" y="3278188"/>
          <p14:tracePt t="8755" x="6223000" y="3278188"/>
          <p14:tracePt t="8835" x="6223000" y="3262313"/>
          <p14:tracePt t="8955" x="6207125" y="3262313"/>
          <p14:tracePt t="8963" x="6175375" y="3262313"/>
          <p14:tracePt t="8979" x="6159500" y="3262313"/>
          <p14:tracePt t="8990" x="6127750" y="3262313"/>
          <p14:tracePt t="8993" x="6096000" y="3262313"/>
          <p14:tracePt t="9005" x="6080125" y="3262313"/>
          <p14:tracePt t="9010" x="6064250" y="3262313"/>
          <p14:tracePt t="9019" x="6000750" y="3262313"/>
          <p14:tracePt t="9038" x="5905500" y="3262313"/>
          <p14:tracePt t="9040" x="5842000" y="3262313"/>
          <p14:tracePt t="9052" x="5780088" y="3262313"/>
          <p14:tracePt t="9057" x="5732463" y="3262313"/>
          <p14:tracePt t="9068" x="5653088" y="3262313"/>
          <p14:tracePt t="9082" x="5462588" y="3262313"/>
          <p14:tracePt t="9088" x="5351463" y="3262313"/>
          <p14:tracePt t="9105" x="5178425" y="3262313"/>
          <p14:tracePt t="9114" x="5099050" y="3262313"/>
          <p14:tracePt t="9130" x="4956175" y="3262313"/>
          <p14:tracePt t="9146" x="4860925" y="3262313"/>
          <p14:tracePt t="9157" x="4813300" y="3278188"/>
          <p14:tracePt t="9161" x="4781550" y="3278188"/>
          <p14:tracePt t="9170" x="4733925" y="3278188"/>
          <p14:tracePt t="9178" x="4702175" y="3278188"/>
          <p14:tracePt t="9186" x="4654550" y="3309938"/>
          <p14:tracePt t="9195" x="4638675" y="3309938"/>
          <p14:tracePt t="9206" x="4591050" y="3309938"/>
          <p14:tracePt t="9222" x="4575175" y="3309938"/>
          <p14:tracePt t="9330" x="4591050" y="3309938"/>
          <p14:tracePt t="9338" x="4622800" y="3309938"/>
          <p14:tracePt t="9349" x="4670425" y="3309938"/>
          <p14:tracePt t="9354" x="4702175" y="3309938"/>
          <p14:tracePt t="9364" x="4749800" y="3309938"/>
          <p14:tracePt t="9368" x="4781550" y="3309938"/>
          <p14:tracePt t="9379" x="4797425" y="3309938"/>
          <p14:tracePt t="9394" x="4860925" y="3309938"/>
          <p14:tracePt t="9400" x="4876800" y="3309938"/>
          <p14:tracePt t="9413" x="4924425" y="3309938"/>
          <p14:tracePt t="9416" x="4940300" y="3309938"/>
          <p14:tracePt t="9428" x="4987925" y="3309938"/>
          <p14:tracePt t="9443" x="5067300" y="3309938"/>
          <p14:tracePt t="9448" x="5099050" y="3309938"/>
          <p14:tracePt t="9458" x="5146675" y="3309938"/>
          <p14:tracePt t="9473" x="5192713" y="3294063"/>
          <p14:tracePt t="9483" x="5224463" y="3294063"/>
          <p14:tracePt t="9491" x="5240338" y="3294063"/>
          <p14:tracePt t="9547" x="5256213" y="3294063"/>
          <p14:tracePt t="9556" x="5272088" y="3294063"/>
          <p14:tracePt t="9569" x="5303838" y="3294063"/>
          <p14:tracePt t="9575" x="5319713" y="3294063"/>
          <p14:tracePt t="9582" x="5335588" y="3294063"/>
          <p14:tracePt t="9585" x="5351463" y="3294063"/>
          <p14:tracePt t="9593" x="5383213" y="3294063"/>
          <p14:tracePt t="9602" x="5399088" y="3294063"/>
          <p14:tracePt t="9615" x="5414963" y="3294063"/>
          <p14:tracePt t="9629" x="5430838" y="3294063"/>
          <p14:tracePt t="9652" x="5462588" y="3294063"/>
          <p14:tracePt t="9661" x="5478463" y="3294063"/>
          <p14:tracePt t="9665" x="5510213" y="3309938"/>
          <p14:tracePt t="9673" x="5557838" y="3309938"/>
          <p14:tracePt t="9683" x="5621338" y="3309938"/>
          <p14:tracePt t="9693" x="5668963" y="3325813"/>
          <p14:tracePt t="9696" x="5732463" y="3325813"/>
          <p14:tracePt t="9707" x="5780088" y="3325813"/>
          <p14:tracePt t="9723" x="5826125" y="3325813"/>
          <p14:tracePt t="9837" x="5857875" y="3325813"/>
          <p14:tracePt t="9970" x="5873750" y="3325813"/>
          <p14:tracePt t="9980" x="5889625" y="3325813"/>
          <p14:tracePt t="9991" x="5937250" y="3325813"/>
          <p14:tracePt t="9994" x="5969000" y="3341688"/>
          <p14:tracePt t="10001" x="6032500" y="3341688"/>
          <p14:tracePt t="10010" x="6096000" y="3357563"/>
          <p14:tracePt t="10020" x="6175375" y="3357563"/>
          <p14:tracePt t="10037" x="6286500" y="3405188"/>
          <p14:tracePt t="10041" x="6350000" y="3405188"/>
          <p14:tracePt t="10053" x="6381750" y="3421063"/>
          <p14:tracePt t="10066" x="6443663" y="3421063"/>
          <p14:tracePt t="10083" x="6491288" y="3436938"/>
          <p14:tracePt t="10098" x="6507163" y="3436938"/>
          <p14:tracePt t="10467" x="6491288" y="3436938"/>
          <p14:tracePt t="10474" x="6475413" y="3436938"/>
          <p14:tracePt t="10490" x="6443663" y="3436938"/>
          <p14:tracePt t="10506" x="6365875" y="3436938"/>
          <p14:tracePt t="10513" x="6318250" y="3436938"/>
          <p14:tracePt t="10525" x="6286500" y="3436938"/>
          <p14:tracePt t="10537" x="6207125" y="3436938"/>
          <p14:tracePt t="10552" x="6175375" y="3436938"/>
          <p14:tracePt t="10684" x="6207125" y="3436938"/>
          <p14:tracePt t="10692" x="6223000" y="3436938"/>
          <p14:tracePt t="10696" x="6270625" y="3436938"/>
          <p14:tracePt t="10707" x="6286500" y="3436938"/>
          <p14:tracePt t="10723" x="6350000" y="3436938"/>
          <p14:tracePt t="10730" x="6365875" y="3436938"/>
          <p14:tracePt t="10757" x="6365875" y="3421063"/>
          <p14:tracePt t="10859" x="6381750" y="3421063"/>
          <p14:tracePt t="10890" x="6411913" y="3421063"/>
          <p14:tracePt t="10897" x="6443663" y="3421063"/>
          <p14:tracePt t="10912" x="6507163" y="3421063"/>
          <p14:tracePt t="10920" x="6586538" y="3421063"/>
          <p14:tracePt t="10926" x="6665913" y="3421063"/>
          <p14:tracePt t="10929" x="6745288" y="3421063"/>
          <p14:tracePt t="10937" x="6824663" y="3421063"/>
          <p14:tracePt t="10944" x="6888163" y="3421063"/>
          <p14:tracePt t="10958" x="6935788" y="3421063"/>
          <p14:tracePt t="10961" x="6999288" y="3421063"/>
          <p14:tracePt t="10973" x="7013575" y="3421063"/>
          <p14:tracePt t="11243" x="7045325" y="3421063"/>
          <p14:tracePt t="11259" x="7077075" y="3421063"/>
          <p14:tracePt t="11267" x="7124700" y="3421063"/>
          <p14:tracePt t="11276" x="7156450" y="3421063"/>
          <p14:tracePt t="11286" x="7235825" y="3421063"/>
          <p14:tracePt t="11291" x="7331075" y="3421063"/>
          <p14:tracePt t="11297" x="7458075" y="3436938"/>
          <p14:tracePt t="11307" x="7616825" y="3468688"/>
          <p14:tracePt t="11318" x="7789863" y="3500438"/>
          <p14:tracePt t="11320" x="8012113" y="3516313"/>
          <p14:tracePt t="11334" x="8186738" y="3548063"/>
          <p14:tracePt t="11337" x="8359775" y="3563938"/>
          <p14:tracePt t="11347" x="8518525" y="3595688"/>
          <p14:tracePt t="11364" x="8740775" y="3643313"/>
          <p14:tracePt t="11368" x="8820150" y="3643313"/>
          <p14:tracePt t="11380" x="8836025" y="3643313"/>
          <p14:tracePt t="11621" x="8820150" y="3643313"/>
          <p14:tracePt t="11634" x="8788400" y="3643313"/>
          <p14:tracePt t="11652" x="8772525" y="3643313"/>
          <p14:tracePt t="11691" x="8756650" y="3643313"/>
          <p14:tracePt t="11698" x="8756650" y="3627438"/>
          <p14:tracePt t="11715" x="8740775" y="3627438"/>
          <p14:tracePt t="11725" x="8709025" y="3627438"/>
          <p14:tracePt t="11824" x="8724900" y="3611563"/>
          <p14:tracePt t="11833" x="8740775" y="3611563"/>
          <p14:tracePt t="11844" x="8756650" y="3611563"/>
          <p14:tracePt t="11852" x="8788400" y="3611563"/>
          <p14:tracePt t="11865" x="8820150" y="3611563"/>
          <p14:tracePt t="11880" x="8820150" y="3595688"/>
          <p14:tracePt t="11883" x="8836025" y="3595688"/>
          <p14:tracePt t="11908" x="8866188" y="3595688"/>
          <p14:tracePt t="11916" x="8882063" y="3595688"/>
          <p14:tracePt t="11931" x="8897938" y="3595688"/>
          <p14:tracePt t="11946" x="8913813" y="3579813"/>
          <p14:tracePt t="12043" x="8945563" y="3579813"/>
          <p14:tracePt t="12093" x="8961438" y="3579813"/>
          <p14:tracePt t="12103" x="8977313" y="3579813"/>
          <p14:tracePt t="12116" x="9024938" y="3579813"/>
          <p14:tracePt t="12130" x="9104313" y="3579813"/>
          <p14:tracePt t="12137" x="9136063" y="3579813"/>
          <p14:tracePt t="12150" x="9199563" y="3579813"/>
          <p14:tracePt t="12162" x="9358313" y="3579813"/>
          <p14:tracePt t="12177" x="9467850" y="3595688"/>
          <p14:tracePt t="12193" x="9578975" y="3595688"/>
          <p14:tracePt t="12201" x="9610725" y="3595688"/>
          <p14:tracePt t="12211" x="9626600" y="3595688"/>
          <p14:tracePt t="12224" x="9658350" y="3595688"/>
          <p14:tracePt t="12253" x="9674225" y="3595688"/>
          <p14:tracePt t="12277" x="9690100" y="3595688"/>
          <p14:tracePt t="12290" x="9705975" y="3595688"/>
          <p14:tracePt t="12299" x="9737725" y="3595688"/>
          <p14:tracePt t="12316" x="9753600" y="3595688"/>
          <p14:tracePt t="12323" x="9769475" y="3595688"/>
          <p14:tracePt t="12341" x="9785350" y="3595688"/>
          <p14:tracePt t="12364" x="9817100" y="3595688"/>
          <p14:tracePt t="12395" x="9832975" y="3595688"/>
          <p14:tracePt t="12404" x="9848850" y="3595688"/>
          <p14:tracePt t="12412" x="9864725" y="3595688"/>
          <p14:tracePt t="12419" x="9912350" y="3579813"/>
          <p14:tracePt t="12431" x="9944100" y="3579813"/>
          <p14:tracePt t="12445" x="10023475" y="3548063"/>
          <p14:tracePt t="12460" x="10101263" y="3548063"/>
          <p14:tracePt t="12474" x="10164763" y="3548063"/>
          <p14:tracePt t="12490" x="10212388" y="3532188"/>
          <p14:tracePt t="12505" x="10228263" y="3516313"/>
          <p14:tracePt t="12512" x="10244138" y="3516313"/>
          <p14:tracePt t="12531" x="10244138" y="3500438"/>
          <p14:tracePt t="12547" x="10260013" y="3500438"/>
          <p14:tracePt t="12581" x="10291763" y="3500438"/>
          <p14:tracePt t="12628" x="10291763" y="3468688"/>
          <p14:tracePt t="12899" x="10291763" y="3452813"/>
          <p14:tracePt t="12947" x="10275888" y="3452813"/>
          <p14:tracePt t="12955" x="10275888" y="3436938"/>
          <p14:tracePt t="12963" x="10260013" y="3436938"/>
          <p14:tracePt t="12974" x="10244138" y="3421063"/>
          <p14:tracePt t="12977" x="10212388" y="3421063"/>
          <p14:tracePt t="12989" x="10196513" y="3389313"/>
          <p14:tracePt t="13004" x="10133013" y="3373438"/>
          <p14:tracePt t="13011" x="10085388" y="3341688"/>
          <p14:tracePt t="13020" x="10007600" y="3309938"/>
          <p14:tracePt t="13026" x="9896475" y="3278188"/>
          <p14:tracePt t="13032" x="9769475" y="3230563"/>
          <p14:tracePt t="13043" x="9578975" y="3182938"/>
          <p14:tracePt t="13053" x="9374188" y="3119438"/>
          <p14:tracePt t="13068" x="8850313" y="2962275"/>
          <p14:tracePt t="13076" x="8550275" y="2882900"/>
          <p14:tracePt t="13083" x="8264525" y="2819400"/>
          <p14:tracePt t="13101" x="7646988" y="2708275"/>
          <p14:tracePt t="13107" x="7283450" y="2644775"/>
          <p14:tracePt t="13115" x="6951663" y="2597150"/>
          <p14:tracePt t="13130" x="6223000" y="2549525"/>
          <p14:tracePt t="13146" x="5573713" y="2517775"/>
          <p14:tracePt t="13154" x="5303838" y="2517775"/>
          <p14:tracePt t="13164" x="5099050" y="2549525"/>
          <p14:tracePt t="13178" x="4797425" y="2628900"/>
          <p14:tracePt t="13185" x="4702175" y="2676525"/>
          <p14:tracePt t="13197" x="4591050" y="2708275"/>
          <p14:tracePt t="13207" x="4497388" y="2755900"/>
          <p14:tracePt t="13211" x="4418013" y="2787650"/>
          <p14:tracePt t="13216" x="4338638" y="2803525"/>
          <p14:tracePt t="13226" x="4306888" y="2835275"/>
          <p14:tracePt t="13238" x="4259263" y="2851150"/>
          <p14:tracePt t="13242" x="4243388" y="2867025"/>
          <p14:tracePt t="13255" x="4195763" y="2882900"/>
          <p14:tracePt t="13258" x="4148138" y="2914650"/>
          <p14:tracePt t="13270" x="4084638" y="2930525"/>
          <p14:tracePt t="13273" x="3989388" y="2946400"/>
          <p14:tracePt t="13285" x="3879850" y="2962275"/>
          <p14:tracePt t="13306" x="3546475" y="3009900"/>
          <p14:tracePt t="13312" x="3451225" y="3025775"/>
          <p14:tracePt t="13323" x="3355975" y="3025775"/>
          <p14:tracePt t="13332" x="3230563" y="3025775"/>
          <p14:tracePt t="13350" x="2992438" y="3041650"/>
          <p14:tracePt t="13352" x="2881313" y="3073400"/>
          <p14:tracePt t="13365" x="2740025" y="3087688"/>
          <p14:tracePt t="13379" x="2533650" y="3151188"/>
          <p14:tracePt t="13395" x="2359025" y="3246438"/>
          <p14:tracePt t="13401" x="2279650" y="3309938"/>
          <p14:tracePt t="13411" x="2216150" y="3357563"/>
          <p14:tracePt t="13426" x="2106613" y="3468688"/>
          <p14:tracePt t="13436" x="2058988" y="3500438"/>
          <p14:tracePt t="13445" x="2058988" y="3548063"/>
          <p14:tracePt t="13458" x="2043113" y="3563938"/>
          <p14:tracePt t="13473" x="2043113" y="3579813"/>
          <p14:tracePt t="13492" x="2043113" y="3595688"/>
          <p14:tracePt t="13580" x="2058988" y="3595688"/>
          <p14:tracePt t="13589" x="2074863" y="3595688"/>
          <p14:tracePt t="13605" x="2090738" y="3595688"/>
          <p14:tracePt t="13615" x="2106613" y="3595688"/>
          <p14:tracePt t="13618" x="2136775" y="3595688"/>
          <p14:tracePt t="13634" x="2152650" y="3595688"/>
          <p14:tracePt t="13645" x="2168525" y="3595688"/>
          <p14:tracePt t="13661" x="2184400" y="3595688"/>
          <p14:tracePt t="13678" x="2216150" y="3595688"/>
          <p14:tracePt t="13687" x="2232025" y="3595688"/>
          <p14:tracePt t="13692" x="2247900" y="3595688"/>
          <p14:tracePt t="13697" x="2263775" y="3595688"/>
          <p14:tracePt t="13707" x="2295525" y="3595688"/>
          <p14:tracePt t="13723" x="2374900" y="3595688"/>
          <p14:tracePt t="13729" x="2406650" y="3595688"/>
          <p14:tracePt t="13739" x="2454275" y="3595688"/>
          <p14:tracePt t="13754" x="2501900" y="3595688"/>
          <p14:tracePt t="13770" x="2533650" y="3579813"/>
          <p14:tracePt t="13820" x="2549525" y="3579813"/>
          <p14:tracePt t="13830" x="2565400" y="3579813"/>
          <p14:tracePt t="13838" x="2613025" y="3579813"/>
          <p14:tracePt t="13849" x="2708275" y="3579813"/>
          <p14:tracePt t="13858" x="2770188" y="3595688"/>
          <p14:tracePt t="13866" x="2817813" y="3595688"/>
          <p14:tracePt t="13880" x="2849563" y="3595688"/>
          <p14:tracePt t="13887" x="2881313" y="3595688"/>
          <p14:tracePt t="14203" x="2897188" y="3595688"/>
          <p14:tracePt t="14219" x="2928938" y="3595688"/>
          <p14:tracePt t="14234" x="2944813" y="3595688"/>
          <p14:tracePt t="14244" x="2960688" y="3627438"/>
          <p14:tracePt t="14259" x="2976563" y="3627438"/>
          <p14:tracePt t="14271" x="3008313" y="3627438"/>
          <p14:tracePt t="14274" x="3024188" y="3627438"/>
          <p14:tracePt t="14281" x="3040063" y="3627438"/>
          <p14:tracePt t="14301" x="3055938" y="3627438"/>
          <p14:tracePt t="14354" x="3087688" y="3627438"/>
          <p14:tracePt t="14371" x="3103563" y="3627438"/>
          <p14:tracePt t="14381" x="3119438" y="3627438"/>
          <p14:tracePt t="14385" x="3135313" y="3627438"/>
          <p14:tracePt t="14396" x="3167063" y="3627438"/>
          <p14:tracePt t="14401" x="3198813" y="3627438"/>
          <p14:tracePt t="14414" x="3214688" y="3627438"/>
          <p14:tracePt t="14429" x="3262313" y="3627438"/>
          <p14:tracePt t="14432" x="3278188" y="3627438"/>
          <p14:tracePt t="14614" x="4370388" y="3675063"/>
          <p14:tracePt t="14619" x="4402138" y="3675063"/>
          <p14:tracePt t="14629" x="4449763" y="3675063"/>
          <p14:tracePt t="14646" x="4529138" y="3675063"/>
          <p14:tracePt t="14648" x="4560888" y="3675063"/>
          <p14:tracePt t="14659" x="4591050" y="3675063"/>
          <p14:tracePt t="14676" x="4670425" y="3675063"/>
          <p14:tracePt t="14691" x="4749800" y="3675063"/>
          <p14:tracePt t="14708" x="4829175" y="3675063"/>
          <p14:tracePt t="14723" x="4876800" y="3675063"/>
          <p14:tracePt t="14730" x="4924425" y="3675063"/>
          <p14:tracePt t="14740" x="4956175" y="3675063"/>
          <p14:tracePt t="14755" x="5019675" y="3675063"/>
          <p14:tracePt t="14770" x="5099050" y="3675063"/>
          <p14:tracePt t="14790" x="5162550" y="3706813"/>
          <p14:tracePt t="14793" x="5224463" y="3706813"/>
          <p14:tracePt t="14802" x="5256213" y="3706813"/>
          <p14:tracePt t="14818" x="5383213" y="3722688"/>
          <p14:tracePt t="14826" x="5414963" y="3722688"/>
          <p14:tracePt t="14833" x="5462588" y="3722688"/>
          <p14:tracePt t="14849" x="5478463" y="3722688"/>
          <p14:tracePt t="15091" x="5462588" y="3722688"/>
          <p14:tracePt t="15267" x="5446713" y="3722688"/>
          <p14:tracePt t="15275" x="5430838" y="3722688"/>
          <p14:tracePt t="15288" x="5414963" y="3722688"/>
          <p14:tracePt t="15293" x="5367338" y="3706813"/>
          <p14:tracePt t="15302" x="5303838" y="3690938"/>
          <p14:tracePt t="15306" x="5224463" y="3659188"/>
          <p14:tracePt t="15314" x="5114925" y="3595688"/>
          <p14:tracePt t="15321" x="4987925" y="3532188"/>
          <p14:tracePt t="15332" x="4813300" y="3468688"/>
          <p14:tracePt t="15348" x="4465638" y="3341688"/>
          <p14:tracePt t="15369" x="4116388" y="3278188"/>
          <p14:tracePt t="15371" x="4037013" y="3278188"/>
          <p14:tracePt t="15668" x="4052888" y="3262313"/>
          <p14:tracePt t="15676" x="4084638" y="3214688"/>
          <p14:tracePt t="15683" x="4116388" y="3151188"/>
          <p14:tracePt t="15693" x="4132263" y="3119438"/>
          <p14:tracePt t="15708" x="4132263" y="3103563"/>
          <p14:tracePt t="15723" x="4100513" y="3103563"/>
          <p14:tracePt t="15740" x="4068763" y="3103563"/>
          <p14:tracePt t="15748" x="4037013" y="3103563"/>
          <p14:tracePt t="15852" x="4021138" y="3103563"/>
          <p14:tracePt t="15858" x="4021138" y="3119438"/>
          <p14:tracePt t="15877" x="4005263" y="3151188"/>
          <p14:tracePt t="15885" x="3989388" y="3151188"/>
          <p14:tracePt t="15896" x="3959225" y="3167063"/>
          <p14:tracePt t="15900" x="3943350" y="3198813"/>
          <p14:tracePt t="15908" x="3927475" y="3230563"/>
          <p14:tracePt t="15917" x="3911600" y="3246438"/>
          <p14:tracePt t="15925" x="3863975" y="3262313"/>
          <p14:tracePt t="15928" x="3848100" y="3309938"/>
          <p14:tracePt t="15941" x="3800475" y="3341688"/>
          <p14:tracePt t="15957" x="3705225" y="3436938"/>
          <p14:tracePt t="15962" x="3641725" y="3516313"/>
          <p14:tracePt t="15968" x="3562350" y="3579813"/>
          <p14:tracePt t="15979" x="3482975" y="3659188"/>
          <p14:tracePt t="15988" x="3387725" y="3738563"/>
          <p14:tracePt t="16010" x="3198813" y="3879850"/>
          <p14:tracePt t="16016" x="3087688" y="3943350"/>
          <p14:tracePt t="16019" x="2992438" y="3990975"/>
          <p14:tracePt t="16028" x="2897188" y="4038600"/>
          <p14:tracePt t="16035" x="2770188" y="4102100"/>
          <p14:tracePt t="16051" x="2597150" y="4181475"/>
          <p14:tracePt t="16067" x="2438400" y="4260850"/>
          <p14:tracePt t="16073" x="2359025" y="4292600"/>
          <p14:tracePt t="16084" x="2295525" y="4308475"/>
          <p14:tracePt t="16097" x="2216150" y="4356100"/>
          <p14:tracePt t="16118" x="2200275" y="4371975"/>
          <p14:tracePt t="16141" x="2184400" y="4371975"/>
          <p14:tracePt t="16155" x="2168525" y="4371975"/>
          <p14:tracePt t="16171" x="2136775" y="4387850"/>
          <p14:tracePt t="16189" x="2122488" y="4387850"/>
          <p14:tracePt t="16732" x="2136775" y="4387850"/>
          <p14:tracePt t="17135" x="2136775" y="4371975"/>
          <p14:tracePt t="17147" x="2136775" y="4340225"/>
          <p14:tracePt t="17171" x="2136775" y="4324350"/>
          <p14:tracePt t="17197" x="2136775" y="4308475"/>
          <p14:tracePt t="17204" x="2136775" y="4292600"/>
          <p14:tracePt t="17219" x="2136775" y="4260850"/>
          <p14:tracePt t="17235" x="2152650" y="4260850"/>
          <p14:tracePt t="17243" x="2152650" y="4244975"/>
          <p14:tracePt t="17443" x="2168525" y="4244975"/>
          <p14:tracePt t="17467" x="2184400" y="4260850"/>
          <p14:tracePt t="17508" x="2216150" y="4260850"/>
          <p14:tracePt t="17515" x="2216150" y="4276725"/>
          <p14:tracePt t="17521" x="2232025" y="4276725"/>
          <p14:tracePt t="17539" x="2247900" y="4276725"/>
          <p14:tracePt t="17554" x="2263775" y="4276725"/>
          <p14:tracePt t="17567" x="2263775" y="4292600"/>
          <p14:tracePt t="17570" x="2295525" y="4292600"/>
          <p14:tracePt t="17576" x="2311400" y="4292600"/>
          <p14:tracePt t="17588" x="2327275" y="4292600"/>
          <p14:tracePt t="17598" x="2343150" y="4292600"/>
          <p14:tracePt t="17601" x="2374900" y="4292600"/>
          <p14:tracePt t="17619" x="2390775" y="4292600"/>
          <p14:tracePt t="17644" x="2406650" y="4292600"/>
          <p14:tracePt t="17659" x="2422525" y="4292600"/>
          <p14:tracePt t="17674" x="2454275" y="4292600"/>
          <p14:tracePt t="17695" x="2470150" y="4292600"/>
          <p14:tracePt t="17724" x="2486025" y="4292600"/>
          <p14:tracePt t="17755" x="2501900" y="4292600"/>
          <p14:tracePt t="17795" x="2533650" y="4292600"/>
          <p14:tracePt t="17811" x="2549525" y="4292600"/>
          <p14:tracePt t="17821" x="2549525" y="4308475"/>
          <p14:tracePt t="17833" x="2565400" y="4308475"/>
          <p14:tracePt t="17849" x="2581275" y="4308475"/>
          <p14:tracePt t="17865" x="2613025" y="4308475"/>
          <p14:tracePt t="17880" x="2628900" y="4308475"/>
          <p14:tracePt t="17886" x="2644775" y="4340225"/>
          <p14:tracePt t="17901" x="2660650" y="4340225"/>
          <p14:tracePt t="17911" x="2692400" y="4340225"/>
          <p14:tracePt t="17927" x="2708275" y="4340225"/>
          <p14:tracePt t="17930" x="2724150" y="4340225"/>
          <p14:tracePt t="17947" x="2740025" y="4340225"/>
          <p14:tracePt t="17959" x="2770188" y="4340225"/>
          <p14:tracePt t="18203" x="2770188" y="4356100"/>
          <p14:tracePt t="18401" x="2754313" y="4356100"/>
          <p14:tracePt t="18420" x="2740025" y="4356100"/>
          <p14:tracePt t="18435" x="2724150" y="4356100"/>
          <p14:tracePt t="18461" x="2692400" y="4356100"/>
          <p14:tracePt t="18485" x="2676525" y="4356100"/>
          <p14:tracePt t="18525" x="2660650" y="4356100"/>
          <p14:tracePt t="18571" x="2644775" y="4356100"/>
          <p14:tracePt t="18763" x="2613025" y="4356100"/>
          <p14:tracePt t="18859" x="2597150" y="4356100"/>
          <p14:tracePt t="18893" x="2581275" y="4356100"/>
          <p14:tracePt t="18915" x="2565400" y="4356100"/>
          <p14:tracePt t="18931" x="2565400" y="4340225"/>
          <p14:tracePt t="18940" x="2533650" y="4340225"/>
          <p14:tracePt t="18963" x="2517775" y="4340225"/>
          <p14:tracePt t="19068" x="2501900" y="4340225"/>
          <p14:tracePt t="19099" x="2486025" y="4340225"/>
          <p14:tracePt t="19123" x="2454275" y="4340225"/>
          <p14:tracePt t="19292" x="2470150" y="4340225"/>
          <p14:tracePt t="19307" x="2486025" y="4340225"/>
          <p14:tracePt t="19316" x="2501900" y="4340225"/>
          <p14:tracePt t="19323" x="2533650" y="4340225"/>
          <p14:tracePt t="19333" x="2549525" y="4340225"/>
          <p14:tracePt t="19338" x="2565400" y="4340225"/>
          <p14:tracePt t="19348" x="2613025" y="4340225"/>
          <p14:tracePt t="19365" x="2692400" y="4340225"/>
          <p14:tracePt t="19372" x="2724150" y="4340225"/>
          <p14:tracePt t="19379" x="2770188" y="4340225"/>
          <p14:tracePt t="19396" x="2817813" y="4340225"/>
          <p14:tracePt t="19402" x="2849563" y="4340225"/>
          <p14:tracePt t="19412" x="2865438" y="4340225"/>
          <p14:tracePt t="19499" x="2881313" y="4340225"/>
          <p14:tracePt t="19597" x="2897188" y="4340225"/>
          <p14:tracePt t="19604" x="2928938" y="4340225"/>
          <p14:tracePt t="19615" x="2944813" y="4340225"/>
          <p14:tracePt t="19620" x="2976563" y="4340225"/>
          <p14:tracePt t="19625" x="3024188" y="4340225"/>
          <p14:tracePt t="19634" x="3040063" y="4340225"/>
          <p14:tracePt t="19646" x="3087688" y="4340225"/>
          <p14:tracePt t="19650" x="3119438" y="4340225"/>
          <p14:tracePt t="19661" x="3167063" y="4340225"/>
          <p14:tracePt t="19665" x="3182938" y="4340225"/>
          <p14:tracePt t="19676" x="3214688" y="4340225"/>
          <p14:tracePt t="19692" x="3294063" y="4340225"/>
          <p14:tracePt t="19698" x="3341688" y="4340225"/>
          <p14:tracePt t="19708" x="3355975" y="4340225"/>
          <p14:tracePt t="19713" x="3403600" y="4324350"/>
          <p14:tracePt t="19722" x="3419475" y="4324350"/>
          <p14:tracePt t="19739" x="3451225" y="4324350"/>
          <p14:tracePt t="19745" x="3482975" y="4324350"/>
          <p14:tracePt t="19757" x="3482975" y="4308475"/>
          <p14:tracePt t="19770" x="3498850" y="4308475"/>
          <p14:tracePt t="19787" x="3530600" y="4308475"/>
          <p14:tracePt t="19793" x="3562350" y="4308475"/>
          <p14:tracePt t="19803" x="3578225" y="4308475"/>
          <p14:tracePt t="19818" x="3657600" y="4292600"/>
          <p14:tracePt t="19825" x="3673475" y="4292600"/>
          <p14:tracePt t="19836" x="3721100" y="4292600"/>
          <p14:tracePt t="19848" x="3752850" y="4292600"/>
          <p14:tracePt t="19852" x="3800475" y="4292600"/>
          <p14:tracePt t="19860" x="3816350" y="4292600"/>
          <p14:tracePt t="19866" x="3848100" y="4292600"/>
          <p14:tracePt t="19873" x="3879850" y="4292600"/>
          <p14:tracePt t="19884" x="3895725" y="4292600"/>
          <p14:tracePt t="19890" x="3911600" y="4292600"/>
          <p14:tracePt t="19898" x="3927475" y="4292600"/>
          <p14:tracePt t="19911" x="3959225" y="4292600"/>
          <p14:tracePt t="19914" x="3989388" y="4292600"/>
          <p14:tracePt t="19925" x="4037013" y="4292600"/>
          <p14:tracePt t="19929" x="4068763" y="4308475"/>
          <p14:tracePt t="19942" x="4116388" y="4308475"/>
          <p14:tracePt t="19946" x="4164013" y="4308475"/>
          <p14:tracePt t="19957" x="4211638" y="4340225"/>
          <p14:tracePt t="19975" x="4322763" y="4356100"/>
          <p14:tracePt t="19980" x="4386263" y="4356100"/>
          <p14:tracePt t="19990" x="4449763" y="4356100"/>
          <p14:tracePt t="19992" x="4481513" y="4371975"/>
          <p14:tracePt t="20005" x="4545013" y="4371975"/>
          <p14:tracePt t="20019" x="4622800" y="4387850"/>
          <p14:tracePt t="20037" x="4686300" y="4387850"/>
          <p14:tracePt t="20041" x="4702175" y="4387850"/>
          <p14:tracePt t="20051" x="4718050" y="4387850"/>
          <p14:tracePt t="20124" x="4749800" y="4387850"/>
          <p14:tracePt t="20148" x="4765675" y="4387850"/>
          <p14:tracePt t="20154" x="4781550" y="4387850"/>
          <p14:tracePt t="20179" x="4797425" y="4387850"/>
          <p14:tracePt t="20211" x="4829175" y="4387850"/>
          <p14:tracePt t="20219" x="4845050" y="4371975"/>
          <p14:tracePt t="20235" x="4876800" y="4340225"/>
          <p14:tracePt t="20241" x="4924425" y="4324350"/>
          <p14:tracePt t="20258" x="4987925" y="4292600"/>
          <p14:tracePt t="20264" x="5019675" y="4292600"/>
          <p14:tracePt t="20274" x="5035550" y="4260850"/>
          <p14:tracePt t="20285" x="5083175" y="4244975"/>
          <p14:tracePt t="20302" x="5114925" y="4229100"/>
          <p14:tracePt t="20307" x="5146675" y="4229100"/>
          <p14:tracePt t="20324" x="5146675" y="4213225"/>
          <p14:tracePt t="20347" x="5162550" y="4213225"/>
          <p14:tracePt t="20355" x="5162550" y="4181475"/>
          <p14:tracePt t="20364" x="5178425" y="4181475"/>
          <p14:tracePt t="20384" x="5192713" y="4149725"/>
          <p14:tracePt t="20387" x="5224463" y="4149725"/>
          <p14:tracePt t="20399" x="5256213" y="4133850"/>
          <p14:tracePt t="20411" x="5303838" y="4102100"/>
          <p14:tracePt t="20416" x="5319713" y="4086225"/>
          <p14:tracePt t="20427" x="5335588" y="4070350"/>
          <p14:tracePt t="20443" x="5351463" y="4054475"/>
          <p14:tracePt t="20459" x="5383213" y="4054475"/>
          <p14:tracePt t="20465" x="5383213" y="4022725"/>
          <p14:tracePt t="20477" x="5399088" y="4006850"/>
          <p14:tracePt t="20482" x="5430838" y="3990975"/>
          <p14:tracePt t="20492" x="5462588" y="3943350"/>
          <p14:tracePt t="20506" x="5510213" y="3895725"/>
          <p14:tracePt t="20523" x="5573713" y="3832225"/>
          <p14:tracePt t="20528" x="5589588" y="3832225"/>
          <p14:tracePt t="20540" x="5621338" y="3832225"/>
          <p14:tracePt t="20763" x="5668963" y="3784600"/>
          <p14:tracePt t="20771" x="5780088" y="3754438"/>
          <p14:tracePt t="20786" x="5826125" y="3690938"/>
          <p14:tracePt t="20793" x="5826125" y="3675063"/>
          <p14:tracePt t="20808" x="5857875" y="3675063"/>
          <p14:tracePt t="20835" x="5873750" y="3675063"/>
          <p14:tracePt t="20867" x="5857875" y="3675063"/>
          <p14:tracePt t="20878" x="5842000" y="3706813"/>
          <p14:tracePt t="20888" x="5810250" y="3722688"/>
          <p14:tracePt t="20898" x="5764213" y="3738563"/>
          <p14:tracePt t="20908" x="5748338" y="3784600"/>
          <p14:tracePt t="20916" x="5700713" y="3800475"/>
          <p14:tracePt t="20926" x="5684838" y="3816350"/>
          <p14:tracePt t="20931" x="5653088" y="3832225"/>
          <p14:tracePt t="20941" x="5621338" y="3832225"/>
          <p14:tracePt t="20958" x="5541963" y="3879850"/>
          <p14:tracePt t="20962" x="5510213" y="3895725"/>
          <p14:tracePt t="20968" x="5494338" y="3895725"/>
          <p14:tracePt t="20978" x="5446713" y="3911600"/>
          <p14:tracePt t="20989" x="5430838" y="3943350"/>
          <p14:tracePt t="21005" x="5351463" y="3959225"/>
          <p14:tracePt t="21009" x="5335588" y="3975100"/>
          <p14:tracePt t="21020" x="5287963" y="3990975"/>
          <p14:tracePt t="21035" x="5256213" y="4038600"/>
          <p14:tracePt t="21051" x="5192713" y="4054475"/>
          <p14:tracePt t="21058" x="5178425" y="4070350"/>
          <p14:tracePt t="21068" x="5146675" y="4070350"/>
          <p14:tracePt t="21083" x="5114925" y="4102100"/>
          <p14:tracePt t="21089" x="5099050" y="4102100"/>
          <p14:tracePt t="21099" x="5099050" y="4117975"/>
          <p14:tracePt t="21115" x="5067300" y="4117975"/>
          <p14:tracePt t="21130" x="5067300" y="4133850"/>
          <p14:tracePt t="21204" x="5083175" y="4133850"/>
          <p14:tracePt t="21219" x="5099050" y="4133850"/>
          <p14:tracePt t="21230" x="5114925" y="4149725"/>
          <p14:tracePt t="21241" x="5146675" y="4149725"/>
          <p14:tracePt t="21244" x="5162550" y="4149725"/>
          <p14:tracePt t="21250" x="5178425" y="4149725"/>
          <p14:tracePt t="21260" x="5192713" y="4149725"/>
          <p14:tracePt t="21271" x="5224463" y="4149725"/>
          <p14:tracePt t="21274" x="5256213" y="4149725"/>
          <p14:tracePt t="21286" x="5272088" y="4149725"/>
          <p14:tracePt t="21289" x="5303838" y="4149725"/>
          <p14:tracePt t="21301" x="5335588" y="4149725"/>
          <p14:tracePt t="21318" x="5383213" y="4149725"/>
          <p14:tracePt t="21321" x="5399088" y="4149725"/>
          <p14:tracePt t="21341" x="5414963" y="4149725"/>
          <p14:tracePt t="21355" x="5430838" y="4149725"/>
          <p14:tracePt t="21371" x="5462588" y="4149725"/>
          <p14:tracePt t="21404" x="5478463" y="4149725"/>
          <p14:tracePt t="21476" x="5494338" y="4149725"/>
          <p14:tracePt t="21627" x="5510213" y="4149725"/>
          <p14:tracePt t="21653" x="5541963" y="4149725"/>
          <p14:tracePt t="21660" x="5557838" y="4149725"/>
          <p14:tracePt t="21668" x="5573713" y="4149725"/>
          <p14:tracePt t="21682" x="5621338" y="4149725"/>
          <p14:tracePt t="21689" x="5637213" y="4149725"/>
          <p14:tracePt t="21699" x="5668963" y="4149725"/>
          <p14:tracePt t="21715" x="5700713" y="4149725"/>
          <p14:tracePt t="21722" x="5716588" y="4149725"/>
          <p14:tracePt t="21739" x="5732463" y="4149725"/>
          <p14:tracePt t="21745" x="5748338" y="4149725"/>
          <p14:tracePt t="21755" x="5780088" y="4149725"/>
          <p14:tracePt t="21772" x="5826125" y="4149725"/>
          <p14:tracePt t="21776" x="5873750" y="4149725"/>
          <p14:tracePt t="21788" x="5905500" y="4149725"/>
          <p14:tracePt t="21801" x="5984875" y="4149725"/>
          <p14:tracePt t="21818" x="6064250" y="4149725"/>
          <p14:tracePt t="21826" x="6096000" y="4149725"/>
          <p14:tracePt t="21838" x="6111875" y="4149725"/>
          <p14:tracePt t="21850" x="6127750" y="4149725"/>
          <p14:tracePt t="21865" x="6143625" y="4149725"/>
          <p14:tracePt t="21871" x="6175375" y="4149725"/>
          <p14:tracePt t="21878" x="6191250" y="4149725"/>
          <p14:tracePt t="21886" x="6207125" y="4149725"/>
          <p14:tracePt t="21894" x="6223000" y="4149725"/>
          <p14:tracePt t="21898" x="6254750" y="4149725"/>
          <p14:tracePt t="21910" x="6270625" y="4149725"/>
          <p14:tracePt t="21916" x="6286500" y="4149725"/>
          <p14:tracePt t="21920" x="6334125" y="4149725"/>
          <p14:tracePt t="21931" x="6350000" y="4149725"/>
          <p14:tracePt t="21942" x="6381750" y="4149725"/>
          <p14:tracePt t="21944" x="6411913" y="4149725"/>
          <p14:tracePt t="21957" x="6427788" y="4149725"/>
          <p14:tracePt t="21962" x="6443663" y="4149725"/>
          <p14:tracePt t="21972" x="6459538" y="4149725"/>
          <p14:tracePt t="21988" x="6491288" y="4149725"/>
          <p14:tracePt t="22010" x="6523038" y="4149725"/>
          <p14:tracePt t="22013" x="6538913" y="4149725"/>
          <p14:tracePt t="22018" x="6570663" y="4149725"/>
          <p14:tracePt t="22028" x="6586538" y="4149725"/>
          <p14:tracePt t="22035" x="6618288" y="4181475"/>
          <p14:tracePt t="22053" x="6681788" y="4181475"/>
          <p14:tracePt t="22061" x="6729413" y="4181475"/>
          <p14:tracePt t="22069" x="6761163" y="4181475"/>
          <p14:tracePt t="22082" x="6840538" y="4197350"/>
          <p14:tracePt t="22099" x="6904038" y="4197350"/>
          <p14:tracePt t="22106" x="6919913" y="4197350"/>
          <p14:tracePt t="22118" x="6935788" y="4213225"/>
          <p14:tracePt t="22129" x="6999288" y="4213225"/>
          <p14:tracePt t="22146" x="7045325" y="4213225"/>
          <p14:tracePt t="22153" x="7077075" y="4213225"/>
          <p14:tracePt t="22162" x="7092950" y="4213225"/>
          <p14:tracePt t="22173" x="7124700" y="4213225"/>
          <p14:tracePt t="22179" x="7140575" y="4213225"/>
          <p14:tracePt t="22194" x="7156450" y="4213225"/>
          <p14:tracePt t="22260" x="7156450" y="4165600"/>
          <p14:tracePt t="22267" x="7156450" y="4149725"/>
          <p14:tracePt t="22275" x="7156450" y="4102100"/>
          <p14:tracePt t="22286" x="7156450" y="4070350"/>
          <p14:tracePt t="22290" x="7156450" y="4054475"/>
          <p14:tracePt t="22297" x="7156450" y="4022725"/>
          <p14:tracePt t="22331" x="7156450" y="4006850"/>
          <p14:tracePt t="22357" x="7124700" y="4006850"/>
          <p14:tracePt t="22371" x="7108825" y="4006850"/>
          <p14:tracePt t="22381" x="7092950" y="4006850"/>
          <p14:tracePt t="22396" x="7045325" y="4006850"/>
          <p14:tracePt t="22404" x="7013575" y="3990975"/>
          <p14:tracePt t="22412" x="6967538" y="3990975"/>
          <p14:tracePt t="22431" x="6872288" y="3975100"/>
          <p14:tracePt t="22435" x="6856413" y="3975100"/>
          <p14:tracePt t="22443" x="6840538" y="3975100"/>
          <p14:tracePt t="22509" x="6808788" y="3975100"/>
          <p14:tracePt t="22524" x="6792913" y="3975100"/>
          <p14:tracePt t="22540" x="6777038" y="3975100"/>
          <p14:tracePt t="22561" x="6761163" y="3975100"/>
          <p14:tracePt t="22587" x="6761163" y="3990975"/>
          <p14:tracePt t="22614" x="6761163" y="4022725"/>
          <p14:tracePt t="22637" x="6761163" y="4038600"/>
          <p14:tracePt t="22661" x="6777038" y="4054475"/>
          <p14:tracePt t="22669" x="6824663" y="4054475"/>
          <p14:tracePt t="22676" x="6856413" y="4054475"/>
          <p14:tracePt t="22697" x="6935788" y="4070350"/>
          <p14:tracePt t="22705" x="7077075" y="4070350"/>
          <p14:tracePt t="22715" x="7140575" y="4070350"/>
          <p14:tracePt t="22722" x="7219950" y="4070350"/>
          <p14:tracePt t="22741" x="7378700" y="4070350"/>
          <p14:tracePt t="22747" x="7442200" y="4070350"/>
          <p14:tracePt t="22755" x="7473950" y="4054475"/>
          <p14:tracePt t="22763" x="7521575" y="4022725"/>
          <p14:tracePt t="22771" x="7553325" y="3975100"/>
          <p14:tracePt t="22786" x="7616825" y="3816350"/>
          <p14:tracePt t="22793" x="7616825" y="3706813"/>
          <p14:tracePt t="22802" x="7616825" y="3627438"/>
          <p14:tracePt t="22817" x="7616825" y="3468688"/>
          <p14:tracePt t="22833" x="7553325" y="3357563"/>
          <p14:tracePt t="22841" x="7489825" y="3309938"/>
          <p14:tracePt t="22852" x="7410450" y="3262313"/>
          <p14:tracePt t="22864" x="7331075" y="3230563"/>
          <p14:tracePt t="22868" x="7251700" y="3198813"/>
          <p14:tracePt t="22876" x="7188200" y="3198813"/>
          <p14:tracePt t="22883" x="7156450" y="3198813"/>
          <p14:tracePt t="22895" x="7108825" y="3198813"/>
          <p14:tracePt t="22899" x="7045325" y="3198813"/>
          <p14:tracePt t="22908" x="7013575" y="3198813"/>
          <p14:tracePt t="22913" x="6967538" y="3198813"/>
          <p14:tracePt t="22928" x="6919913" y="3230563"/>
          <p14:tracePt t="22934" x="6872288" y="3262313"/>
          <p14:tracePt t="22941" x="6808788" y="3325813"/>
          <p14:tracePt t="22958" x="6713538" y="3421063"/>
          <p14:tracePt t="22961" x="6650038" y="3468688"/>
          <p14:tracePt t="22973" x="6602413" y="3516313"/>
          <p14:tracePt t="22993" x="6523038" y="3659188"/>
          <p14:tracePt t="23002" x="6523038" y="3706813"/>
          <p14:tracePt t="23011" x="6523038" y="3738563"/>
          <p14:tracePt t="23020" x="6538913" y="3784600"/>
          <p14:tracePt t="23035" x="6665913" y="3863975"/>
          <p14:tracePt t="23043" x="6745288" y="3895725"/>
          <p14:tracePt t="23052" x="6856413" y="3911600"/>
          <p14:tracePt t="23068" x="7156450" y="3990975"/>
          <p14:tracePt t="23073" x="7331075" y="4022725"/>
          <p14:tracePt t="23083" x="7521575" y="4038600"/>
          <p14:tracePt t="23098" x="7773988" y="4054475"/>
          <p14:tracePt t="23115" x="7885113" y="4022725"/>
          <p14:tracePt t="23122" x="7916863" y="3975100"/>
          <p14:tracePt t="23133" x="7916863" y="3911600"/>
          <p14:tracePt t="23145" x="7805738" y="3690938"/>
          <p14:tracePt t="23155" x="7662863" y="3532188"/>
          <p14:tracePt t="23164" x="7505700" y="3389313"/>
          <p14:tracePt t="23182" x="7124700" y="3119438"/>
          <p14:tracePt t="23188" x="6919913" y="2994025"/>
          <p14:tracePt t="23195" x="6697663" y="2898775"/>
          <p14:tracePt t="23207" x="6475413" y="2819400"/>
          <p14:tracePt t="23210" x="6318250" y="2803525"/>
          <p14:tracePt t="23224" x="6207125" y="2755900"/>
          <p14:tracePt t="23228" x="6096000" y="2755900"/>
          <p14:tracePt t="23233" x="6016625" y="2755900"/>
          <p14:tracePt t="23244" x="5969000" y="2787650"/>
          <p14:tracePt t="23254" x="5937250" y="2851150"/>
          <p14:tracePt t="23257" x="5921375" y="2946400"/>
          <p14:tracePt t="23269" x="5905500" y="3103563"/>
          <p14:tracePt t="23273" x="5905500" y="3278188"/>
          <p14:tracePt t="23285" x="5905500" y="3484563"/>
          <p14:tracePt t="23288" x="5953125" y="3643313"/>
          <p14:tracePt t="23301" x="6016625" y="3816350"/>
          <p14:tracePt t="23317" x="6191250" y="4102100"/>
          <p14:tracePt t="23322" x="6286500" y="4181475"/>
          <p14:tracePt t="23331" x="6381750" y="4229100"/>
          <p14:tracePt t="23348" x="6618288" y="4292600"/>
          <p14:tracePt t="23365" x="6856413" y="4340225"/>
          <p14:tracePt t="23371" x="6983413" y="4340225"/>
          <p14:tracePt t="23380" x="7092950" y="4340225"/>
          <p14:tracePt t="23387" x="7204075" y="4308475"/>
          <p14:tracePt t="23395" x="7251700" y="4260850"/>
          <p14:tracePt t="23411" x="7315200" y="4133850"/>
          <p14:tracePt t="23417" x="7315200" y="4054475"/>
          <p14:tracePt t="23432" x="7283450" y="3863975"/>
          <p14:tracePt t="23443" x="7251700" y="3784600"/>
          <p14:tracePt t="23458" x="7108825" y="3659188"/>
          <p14:tracePt t="23474" x="6951663" y="3532188"/>
          <p14:tracePt t="23490" x="6761163" y="3452813"/>
          <p14:tracePt t="23505" x="6634163" y="3436938"/>
          <p14:tracePt t="23515" x="6602413" y="3436938"/>
          <p14:tracePt t="23522" x="6570663" y="3436938"/>
          <p14:tracePt t="23539" x="6538913" y="3436938"/>
          <p14:tracePt t="23545" x="6523038" y="3436938"/>
          <p14:tracePt t="23554" x="6491288" y="3484563"/>
          <p14:tracePt t="23567" x="6475413" y="3516313"/>
          <p14:tracePt t="23570" x="6459538" y="3563938"/>
          <p14:tracePt t="23582" x="6443663" y="3627438"/>
          <p14:tracePt t="23584" x="6443663" y="3659188"/>
          <p14:tracePt t="23592" x="6443663" y="3722688"/>
          <p14:tracePt t="23602" x="6443663" y="3754438"/>
          <p14:tracePt t="23613" x="6459538" y="3800475"/>
          <p14:tracePt t="23628" x="6586538" y="3895725"/>
          <p14:tracePt t="23645" x="6745288" y="3975100"/>
          <p14:tracePt t="23649" x="6840538" y="4022725"/>
          <p14:tracePt t="23661" x="6935788" y="4038600"/>
          <p14:tracePt t="23676" x="7124700" y="4102100"/>
          <p14:tracePt t="23697" x="7251700" y="4117975"/>
          <p14:tracePt t="23701" x="7315200" y="4117975"/>
          <p14:tracePt t="23706" x="7362825" y="4117975"/>
          <p14:tracePt t="23713" x="7378700" y="4117975"/>
          <p14:tracePt t="23740" x="7378700" y="4102100"/>
          <p14:tracePt t="23748" x="7378700" y="4086225"/>
          <p14:tracePt t="23755" x="7378700" y="4070350"/>
          <p14:tracePt t="23761" x="7378700" y="4022725"/>
          <p14:tracePt t="23771" x="7378700" y="3990975"/>
          <p14:tracePt t="23786" x="7362825" y="3911600"/>
          <p14:tracePt t="23792" x="7346950" y="3863975"/>
          <p14:tracePt t="23801" x="7331075" y="3832225"/>
          <p14:tracePt t="23817" x="7283450" y="3784600"/>
          <p14:tracePt t="23833" x="7188200" y="3754438"/>
          <p14:tracePt t="23849" x="7092950" y="3738563"/>
          <p14:tracePt t="23859" x="7013575" y="3706813"/>
          <p14:tracePt t="23867" x="6935788" y="3706813"/>
          <p14:tracePt t="23880" x="6856413" y="3690938"/>
          <p14:tracePt t="23883" x="6792913" y="3690938"/>
          <p14:tracePt t="23890" x="6729413" y="3706813"/>
          <p14:tracePt t="23899" x="6681788" y="3722688"/>
          <p14:tracePt t="23911" x="6618288" y="3754438"/>
          <p14:tracePt t="23916" x="6554788" y="3800475"/>
          <p14:tracePt t="23926" x="6491288" y="3863975"/>
          <p14:tracePt t="23929" x="6459538" y="3943350"/>
          <p14:tracePt t="23940" x="6411913" y="4038600"/>
          <p14:tracePt t="23959" x="6381750" y="4213225"/>
          <p14:tracePt t="23961" x="6381750" y="4292600"/>
          <p14:tracePt t="23973" x="6381750" y="4371975"/>
          <p14:tracePt t="23977" x="6381750" y="4435475"/>
          <p14:tracePt t="23990" x="6411913" y="4497388"/>
          <p14:tracePt t="23992" x="6459538" y="4529138"/>
          <p14:tracePt t="24003" x="6523038" y="4545013"/>
          <p14:tracePt t="24019" x="6681788" y="4576763"/>
          <p14:tracePt t="24035" x="6904038" y="4592638"/>
          <p14:tracePt t="24052" x="7140575" y="4592638"/>
          <p14:tracePt t="24058" x="7235825" y="4608513"/>
          <p14:tracePt t="24068" x="7315200" y="4608513"/>
          <p14:tracePt t="24083" x="7442200" y="4608513"/>
          <p14:tracePt t="24099" x="7521575" y="4545013"/>
          <p14:tracePt t="24114" x="7569200" y="4481513"/>
          <p14:tracePt t="24134" x="7569200" y="4419600"/>
          <p14:tracePt t="24139" x="7569200" y="4403725"/>
          <p14:tracePt t="24146" x="7569200" y="4371975"/>
          <p14:tracePt t="24161" x="7569200" y="4324350"/>
          <p14:tracePt t="24171" x="7569200" y="4308475"/>
          <p14:tracePt t="24177" x="7569200" y="4292600"/>
          <p14:tracePt t="24194" x="7521575" y="4229100"/>
          <p14:tracePt t="24201" x="7505700" y="4181475"/>
          <p14:tracePt t="24211" x="7489825" y="4165600"/>
          <p14:tracePt t="24223" x="7442200" y="4133850"/>
          <p14:tracePt t="24225" x="7426325" y="4133850"/>
          <p14:tracePt t="24238" x="7426325" y="4102100"/>
          <p14:tracePt t="24241" x="7410450" y="4102100"/>
          <p14:tracePt t="24248" x="7362825" y="4102100"/>
          <p14:tracePt t="24256" x="7346950" y="4086225"/>
          <p14:tracePt t="24269" x="7315200" y="4086225"/>
          <p14:tracePt t="24286" x="7235825" y="4070350"/>
          <p14:tracePt t="24291" x="7188200" y="4054475"/>
          <p14:tracePt t="24301" x="7156450" y="4054475"/>
          <p14:tracePt t="24305" x="7092950" y="4022725"/>
          <p14:tracePt t="24316" x="7077075" y="4022725"/>
          <p14:tracePt t="24333" x="6999288" y="4022725"/>
          <p14:tracePt t="24339" x="6951663" y="4006850"/>
          <p14:tracePt t="24344" x="6919913" y="4006850"/>
          <p14:tracePt t="24354" x="6872288" y="4006850"/>
          <p14:tracePt t="24364" x="6840538" y="3990975"/>
          <p14:tracePt t="24371" x="6808788" y="3990975"/>
          <p14:tracePt t="24489" x="6824663" y="3990975"/>
          <p14:tracePt t="24506" x="6856413" y="3975100"/>
          <p14:tracePt t="24514" x="6888163" y="3943350"/>
          <p14:tracePt t="24522" x="6904038" y="3943350"/>
          <p14:tracePt t="24536" x="6919913" y="3927475"/>
          <p14:tracePt t="24539" x="6919913" y="3895725"/>
          <p14:tracePt t="24550" x="6919913" y="3848100"/>
          <p14:tracePt t="24567" x="6919913" y="3706813"/>
          <p14:tracePt t="24569" x="6840538" y="3611563"/>
          <p14:tracePt t="24582" x="6729413" y="3468688"/>
          <p14:tracePt t="24599" x="6443663" y="3198813"/>
          <p14:tracePt t="24600" x="6254750" y="3073400"/>
          <p14:tracePt t="24613" x="6064250" y="2978150"/>
          <p14:tracePt t="24629" x="5589588" y="2819400"/>
          <p14:tracePt t="24644" x="5035550" y="2708275"/>
          <p14:tracePt t="24660" x="4418013" y="2597150"/>
          <p14:tracePt t="24866" x="2881313" y="4229100"/>
          <p14:tracePt t="24905" x="2897188" y="4229100"/>
          <p14:tracePt t="24921" x="2928938" y="4229100"/>
          <p14:tracePt t="24929" x="2976563" y="4229100"/>
          <p14:tracePt t="24941" x="3024188" y="4229100"/>
          <p14:tracePt t="24958" x="3182938" y="4213225"/>
          <p14:tracePt t="24962" x="3262313" y="4181475"/>
          <p14:tracePt t="24973" x="3325813" y="4165600"/>
          <p14:tracePt t="24989" x="3371850" y="4149725"/>
          <p14:tracePt t="24993" x="3403600" y="4133850"/>
          <p14:tracePt t="25004" x="3403600" y="4102100"/>
          <p14:tracePt t="25020" x="3387725" y="4070350"/>
          <p14:tracePt t="25025" x="3355975" y="4054475"/>
          <p14:tracePt t="25036" x="3294063" y="4006850"/>
          <p14:tracePt t="25042" x="3198813" y="3990975"/>
          <p14:tracePt t="25049" x="3119438" y="3943350"/>
          <p14:tracePt t="25059" x="3008313" y="3927475"/>
          <p14:tracePt t="25067" x="2913063" y="3927475"/>
          <p14:tracePt t="25082" x="2754313" y="3927475"/>
          <p14:tracePt t="25089" x="2724150" y="3943350"/>
          <p14:tracePt t="25099" x="2660650" y="3959225"/>
          <p14:tracePt t="25114" x="2517775" y="4070350"/>
          <p14:tracePt t="25131" x="2374900" y="4229100"/>
          <p14:tracePt t="25137" x="2279650" y="4340225"/>
          <p14:tracePt t="25152" x="2136775" y="4513263"/>
          <p14:tracePt t="25161" x="2106613" y="4576763"/>
          <p14:tracePt t="25177" x="2058988" y="4608513"/>
          <p14:tracePt t="25182" x="2043113" y="4656138"/>
          <p14:tracePt t="25195" x="2043113" y="4672013"/>
          <p14:tracePt t="25436" x="2027238" y="4656138"/>
          <p14:tracePt t="25482" x="2027238" y="4640263"/>
          <p14:tracePt t="25532" x="2027238" y="4624388"/>
          <p14:tracePt t="25562" x="2027238" y="4608513"/>
          <p14:tracePt t="25603" x="2027238" y="4576763"/>
          <p14:tracePt t="25636" x="2058988" y="4560888"/>
          <p14:tracePt t="25643" x="2074863" y="4560888"/>
          <p14:tracePt t="25651" x="2090738" y="4560888"/>
          <p14:tracePt t="25661" x="2090738" y="4545013"/>
          <p14:tracePt t="25665" x="2106613" y="4545013"/>
          <p14:tracePt t="25676" x="2136775" y="4529138"/>
          <p14:tracePt t="25691" x="2168525" y="4529138"/>
          <p14:tracePt t="25708" x="2232025" y="4529138"/>
          <p14:tracePt t="25715" x="2263775" y="4529138"/>
          <p14:tracePt t="25725" x="2311400" y="4529138"/>
          <p14:tracePt t="25739" x="2470150" y="4576763"/>
          <p14:tracePt t="25744" x="2533650" y="4592638"/>
          <p14:tracePt t="25756" x="2613025" y="4608513"/>
          <p14:tracePt t="25770" x="2786063" y="4656138"/>
          <p14:tracePt t="25786" x="2944813" y="4687888"/>
          <p14:tracePt t="25802" x="3087688" y="4703763"/>
          <p14:tracePt t="25818" x="3246438" y="4735513"/>
          <p14:tracePt t="25826" x="3325813" y="4751388"/>
          <p14:tracePt t="25836" x="3435350" y="4751388"/>
          <p14:tracePt t="25848" x="3530600" y="4767263"/>
          <p14:tracePt t="25854" x="3641725" y="4767263"/>
          <p14:tracePt t="25859" x="3768725" y="4767263"/>
          <p14:tracePt t="25870" x="3895725" y="4767263"/>
          <p14:tracePt t="25879" x="4037013" y="4767263"/>
          <p14:tracePt t="25882" x="4148138" y="4767263"/>
          <p14:tracePt t="25894" x="4243388" y="4767263"/>
          <p14:tracePt t="25898" x="4306888" y="4767263"/>
          <p14:tracePt t="25910" x="4370388" y="4767263"/>
          <p14:tracePt t="25913" x="4402138" y="4735513"/>
          <p14:tracePt t="25927" x="4449763" y="4735513"/>
          <p14:tracePt t="25930" x="4465638" y="4719638"/>
          <p14:tracePt t="25940" x="4513263" y="4687888"/>
          <p14:tracePt t="25961" x="4591050" y="4529138"/>
          <p14:tracePt t="25973" x="4606925" y="4465638"/>
          <p14:tracePt t="25977" x="4622800" y="4403725"/>
          <p14:tracePt t="25984" x="4638675" y="4371975"/>
          <p14:tracePt t="25996" x="4638675" y="4340225"/>
          <p14:tracePt t="26004" x="4638675" y="4324350"/>
          <p14:tracePt t="26021" x="4638675" y="4308475"/>
          <p14:tracePt t="26026" x="4638675" y="4292600"/>
          <p14:tracePt t="26036" x="4638675" y="4260850"/>
          <p14:tracePt t="26051" x="4638675" y="4229100"/>
          <p14:tracePt t="26059" x="4622800" y="4213225"/>
          <p14:tracePt t="26075" x="4622800" y="4181475"/>
          <p14:tracePt t="26084" x="4622800" y="4165600"/>
          <p14:tracePt t="26099" x="4591050" y="4149725"/>
          <p14:tracePt t="26105" x="4591050" y="4133850"/>
          <p14:tracePt t="26140" x="4575175" y="4133850"/>
          <p14:tracePt t="26166" x="4575175" y="4102100"/>
          <p14:tracePt t="26210" x="4575175" y="4086225"/>
          <p14:tracePt t="26219" x="4591050" y="4086225"/>
          <p14:tracePt t="26244" x="4606925" y="4070350"/>
          <p14:tracePt t="26253" x="4606925" y="4054475"/>
          <p14:tracePt t="26260" x="4622800" y="4054475"/>
          <p14:tracePt t="26271" x="4638675" y="4022725"/>
          <p14:tracePt t="26274" x="4670425" y="4006850"/>
          <p14:tracePt t="26280" x="4670425" y="3990975"/>
          <p14:tracePt t="26290" x="4686300" y="3943350"/>
          <p14:tracePt t="26301" x="4702175" y="3927475"/>
          <p14:tracePt t="26306" x="4718050" y="3895725"/>
          <p14:tracePt t="26313" x="4749800" y="3832225"/>
          <p14:tracePt t="26324" x="4749800" y="3784600"/>
          <p14:tracePt t="26332" x="4765675" y="3738563"/>
          <p14:tracePt t="26348" x="4765675" y="3659188"/>
          <p14:tracePt t="26365" x="4765675" y="3579813"/>
          <p14:tracePt t="26371" x="4749800" y="3532188"/>
          <p14:tracePt t="26379" x="4733925" y="3468688"/>
          <p14:tracePt t="26395" x="4670425" y="3389313"/>
          <p14:tracePt t="26401" x="4654550" y="3357563"/>
          <p14:tracePt t="26414" x="4622800" y="3309938"/>
          <p14:tracePt t="26426" x="4545013" y="3262313"/>
          <p14:tracePt t="26432" x="4497388" y="3230563"/>
          <p14:tracePt t="26446" x="4465638" y="3214688"/>
          <p14:tracePt t="26458" x="4386263" y="3198813"/>
          <p14:tracePt t="26472" x="4354513" y="3198813"/>
          <p14:tracePt t="26488" x="4338638" y="3198813"/>
          <p14:tracePt t="26505" x="4306888" y="3198813"/>
          <p14:tracePt t="26520" x="4275138" y="3198813"/>
          <p14:tracePt t="26522" x="4243388" y="3230563"/>
          <p14:tracePt t="26536" x="4195763" y="3246438"/>
          <p14:tracePt t="26539" x="4179888" y="3309938"/>
          <p14:tracePt t="26552" x="4116388" y="3341688"/>
          <p14:tracePt t="26556" x="4084638" y="3421063"/>
          <p14:tracePt t="26560" x="4037013" y="3484563"/>
          <p14:tracePt t="26569" x="4021138" y="3548063"/>
          <p14:tracePt t="26583" x="3989388" y="3595688"/>
          <p14:tracePt t="26586" x="3959225" y="3659188"/>
          <p14:tracePt t="26598" x="3943350" y="3706813"/>
          <p14:tracePt t="26603" x="3943350" y="3738563"/>
          <p14:tracePt t="26613" x="3943350" y="3800475"/>
          <p14:tracePt t="26618" x="3943350" y="3863975"/>
          <p14:tracePt t="26629" x="3943350" y="3911600"/>
          <p14:tracePt t="26633" x="3959225" y="3975100"/>
          <p14:tracePt t="26644" x="3973513" y="4038600"/>
          <p14:tracePt t="26648" x="3989388" y="4070350"/>
          <p14:tracePt t="26660" x="4005263" y="4133850"/>
          <p14:tracePt t="26676" x="4068763" y="4213225"/>
          <p14:tracePt t="26681" x="4116388" y="4260850"/>
          <p14:tracePt t="26692" x="4132263" y="4292600"/>
          <p14:tracePt t="26707" x="4211638" y="4356100"/>
          <p14:tracePt t="26723" x="4306888" y="4387850"/>
          <p14:tracePt t="26741" x="4433888" y="4419600"/>
          <p14:tracePt t="26752" x="4481513" y="4419600"/>
          <p14:tracePt t="26758" x="4545013" y="4435475"/>
          <p14:tracePt t="26771" x="4702175" y="4435475"/>
          <p14:tracePt t="26778" x="4781550" y="4419600"/>
          <p14:tracePt t="26787" x="4845050" y="4403725"/>
          <p14:tracePt t="26802" x="4956175" y="4340225"/>
          <p14:tracePt t="26809" x="5003800" y="4292600"/>
          <p14:tracePt t="26822" x="5035550" y="4229100"/>
          <p14:tracePt t="26833" x="5067300" y="4054475"/>
          <p14:tracePt t="26847" x="5067300" y="3975100"/>
          <p14:tracePt t="26852" x="5067300" y="3848100"/>
          <p14:tracePt t="26864" x="5051425" y="3770313"/>
          <p14:tracePt t="26869" x="5019675" y="3675063"/>
          <p14:tracePt t="26877" x="4972050" y="3595688"/>
          <p14:tracePt t="26884" x="4940300" y="3532188"/>
          <p14:tracePt t="26895" x="4892675" y="3500438"/>
          <p14:tracePt t="26897" x="4860925" y="3452813"/>
          <p14:tracePt t="26910" x="4813300" y="3421063"/>
          <p14:tracePt t="26915" x="4781550" y="3389313"/>
          <p14:tracePt t="26921" x="4733925" y="3373438"/>
          <p14:tracePt t="26929" x="4718050" y="3373438"/>
          <p14:tracePt t="26939" x="4702175" y="3357563"/>
          <p14:tracePt t="26944" x="4670425" y="3357563"/>
          <p14:tracePt t="26957" x="4654550" y="3357563"/>
          <p14:tracePt t="26962" x="4638675" y="3357563"/>
          <p14:tracePt t="26972" x="4622800" y="3357563"/>
          <p14:tracePt t="26989" x="4513263" y="3389313"/>
          <p14:tracePt t="26993" x="4481513" y="3421063"/>
          <p14:tracePt t="27004" x="4418013" y="3484563"/>
          <p14:tracePt t="27020" x="4306888" y="3595688"/>
          <p14:tracePt t="27027" x="4243388" y="3675063"/>
          <p14:tracePt t="27035" x="4195763" y="3738563"/>
          <p14:tracePt t="27051" x="4164013" y="3879850"/>
          <p14:tracePt t="27068" x="4164013" y="3975100"/>
          <p14:tracePt t="27074" x="4164013" y="4038600"/>
          <p14:tracePt t="27086" x="4164013" y="4102100"/>
          <p14:tracePt t="27098" x="4275138" y="4197350"/>
          <p14:tracePt t="27106" x="4306888" y="4260850"/>
          <p14:tracePt t="27114" x="4354513" y="4292600"/>
          <p14:tracePt t="27130" x="4449763" y="4387850"/>
          <p14:tracePt t="27138" x="4513263" y="4435475"/>
          <p14:tracePt t="27146" x="4545013" y="4451350"/>
          <p14:tracePt t="27161" x="4638675" y="4497388"/>
          <p14:tracePt t="27168" x="4702175" y="4513263"/>
          <p14:tracePt t="27179" x="4765675" y="4513263"/>
          <p14:tracePt t="27192" x="4829175" y="4529138"/>
          <p14:tracePt t="27198" x="4908550" y="4529138"/>
          <p14:tracePt t="27208" x="4956175" y="4529138"/>
          <p14:tracePt t="27213" x="5019675" y="4529138"/>
          <p14:tracePt t="27218" x="5083175" y="4529138"/>
          <p14:tracePt t="27227" x="5146675" y="4529138"/>
          <p14:tracePt t="27238" x="5192713" y="4497388"/>
          <p14:tracePt t="27254" x="5319713" y="4451350"/>
          <p14:tracePt t="27259" x="5383213" y="4387850"/>
          <p14:tracePt t="27264" x="5462588" y="4308475"/>
          <p14:tracePt t="27273" x="5494338" y="4244975"/>
          <p14:tracePt t="27285" x="5557838" y="4165600"/>
          <p14:tracePt t="27290" x="5573713" y="4086225"/>
          <p14:tracePt t="27301" x="5621338" y="4006850"/>
          <p14:tracePt t="27305" x="5637213" y="3911600"/>
          <p14:tracePt t="27316" x="5653088" y="3816350"/>
          <p14:tracePt t="27322" x="5653088" y="3738563"/>
          <p14:tracePt t="27333" x="5653088" y="3627438"/>
          <p14:tracePt t="27336" x="5653088" y="3532188"/>
          <p14:tracePt t="27347" x="5653088" y="3436938"/>
          <p14:tracePt t="27364" x="5573713" y="3278188"/>
          <p14:tracePt t="27368" x="5526088" y="3198813"/>
          <p14:tracePt t="27380" x="5462588" y="3151188"/>
          <p14:tracePt t="27395" x="5335588" y="3041650"/>
          <p14:tracePt t="27401" x="5224463" y="2978150"/>
          <p14:tracePt t="27415" x="5130800" y="2962275"/>
          <p14:tracePt t="27427" x="4987925" y="2914650"/>
          <p14:tracePt t="27433" x="4940300" y="2898775"/>
          <p14:tracePt t="27444" x="4892675" y="2898775"/>
          <p14:tracePt t="27459" x="4797425" y="2914650"/>
          <p14:tracePt t="27473" x="4718050" y="2994025"/>
          <p14:tracePt t="27489" x="4622800" y="3103563"/>
          <p14:tracePt t="27504" x="4560888" y="3198813"/>
          <p14:tracePt t="27508" x="4513263" y="3278188"/>
          <p14:tracePt t="27520" x="4481513" y="3357563"/>
          <p14:tracePt t="27528" x="4465638" y="3436938"/>
          <p14:tracePt t="27533" x="4418013" y="3516313"/>
          <p14:tracePt t="27540" x="4386263" y="3595688"/>
          <p14:tracePt t="27551" x="4354513" y="3675063"/>
          <p14:tracePt t="27554" x="4338638" y="3754438"/>
          <p14:tracePt t="27560" x="4322763" y="3816350"/>
          <p14:tracePt t="27572" x="4322763" y="3895725"/>
          <p14:tracePt t="27583" x="4322763" y="3959225"/>
          <p14:tracePt t="27586" x="4322763" y="4038600"/>
          <p14:tracePt t="27598" x="4322763" y="4102100"/>
          <p14:tracePt t="27601" x="4354513" y="4149725"/>
          <p14:tracePt t="27613" x="4370388" y="4229100"/>
          <p14:tracePt t="27629" x="4433888" y="4340225"/>
          <p14:tracePt t="27633" x="4465638" y="4387850"/>
          <p14:tracePt t="27645" x="4513263" y="4435475"/>
          <p14:tracePt t="27650" x="4529138" y="4465638"/>
          <p14:tracePt t="27660" x="4560888" y="4513263"/>
          <p14:tracePt t="27677" x="4606925" y="4576763"/>
          <p14:tracePt t="27694" x="4670425" y="4608513"/>
          <p14:tracePt t="27699" x="4702175" y="4608513"/>
          <p14:tracePt t="27704" x="4749800" y="4624388"/>
          <p14:tracePt t="27714" x="4781550" y="4656138"/>
          <p14:tracePt t="27723" x="4829175" y="4672013"/>
          <p14:tracePt t="27741" x="4987925" y="4687888"/>
          <p14:tracePt t="27758" x="5192713" y="4703763"/>
          <p14:tracePt t="27764" x="5335588" y="4703763"/>
          <p14:tracePt t="27771" x="5478463" y="4703763"/>
          <p14:tracePt t="27789" x="5748338" y="4703763"/>
          <p14:tracePt t="27795" x="5889625" y="4703763"/>
          <p14:tracePt t="27802" x="6016625" y="4656138"/>
          <p14:tracePt t="27817" x="6223000" y="4576763"/>
          <p14:tracePt t="27824" x="6302375" y="4529138"/>
          <p14:tracePt t="27833" x="6365875" y="4465638"/>
          <p14:tracePt t="27841" x="6427788" y="4403725"/>
          <p14:tracePt t="27850" x="6443663" y="4324350"/>
          <p14:tracePt t="27864" x="6459538" y="4229100"/>
          <p14:tracePt t="27869" x="6459538" y="4149725"/>
          <p14:tracePt t="27874" x="6459538" y="4054475"/>
          <p14:tracePt t="27883" x="6459538" y="3927475"/>
          <p14:tracePt t="27894" x="6443663" y="3816350"/>
          <p14:tracePt t="27898" x="6397625" y="3675063"/>
          <p14:tracePt t="27910" x="6365875" y="3532188"/>
          <p14:tracePt t="27913" x="6302375" y="3373438"/>
          <p14:tracePt t="27922" x="6223000" y="3278188"/>
          <p14:tracePt t="27930" x="6143625" y="3198813"/>
          <p14:tracePt t="27941" x="6080125" y="3135313"/>
          <p14:tracePt t="27957" x="6000750" y="3073400"/>
          <p14:tracePt t="27996" x="5984875" y="3073400"/>
          <p14:tracePt t="28012" x="5969000" y="3087688"/>
          <p14:tracePt t="28020" x="5921375" y="3119438"/>
          <p14:tracePt t="28025" x="5889625" y="3182938"/>
          <p14:tracePt t="28038" x="5826125" y="3262313"/>
          <p14:tracePt t="28051" x="5668963" y="3436938"/>
          <p14:tracePt t="28068" x="5462588" y="3643313"/>
          <p14:tracePt t="28073" x="5367338" y="3722688"/>
          <p14:tracePt t="28084" x="5287963" y="3784600"/>
          <p14:tracePt t="28101" x="5146675" y="3911600"/>
          <p14:tracePt t="28108" x="5114925" y="3975100"/>
          <p14:tracePt t="28117" x="5067300" y="4054475"/>
          <p14:tracePt t="28130" x="5051425" y="4149725"/>
          <p14:tracePt t="28136" x="5035550" y="4213225"/>
          <p14:tracePt t="28146" x="5035550" y="4292600"/>
          <p14:tracePt t="28161" x="5035550" y="4419600"/>
          <p14:tracePt t="28177" x="5035550" y="4529138"/>
          <p14:tracePt t="28192" x="5067300" y="4576763"/>
          <p14:tracePt t="28196" x="5083175" y="4608513"/>
          <p14:tracePt t="28213" x="5146675" y="4703763"/>
          <p14:tracePt t="28217" x="5162550" y="4751388"/>
          <p14:tracePt t="28227" x="5192713" y="4767263"/>
          <p14:tracePt t="28238" x="5224463" y="4783138"/>
          <p14:tracePt t="28242" x="5256213" y="4830763"/>
          <p14:tracePt t="28254" x="5272088" y="4846638"/>
          <p14:tracePt t="28257" x="5319713" y="4862513"/>
          <p14:tracePt t="28270" x="5351463" y="4910138"/>
          <p14:tracePt t="28272" x="5399088" y="4926013"/>
          <p14:tracePt t="28286" x="5462588" y="4941888"/>
          <p14:tracePt t="28289" x="5494338" y="4941888"/>
          <p14:tracePt t="28301" x="5557838" y="4973638"/>
          <p14:tracePt t="28306" x="5589588" y="4973638"/>
          <p14:tracePt t="28316" x="5637213" y="4973638"/>
          <p14:tracePt t="28332" x="5732463" y="4973638"/>
          <p14:tracePt t="28349" x="5826125" y="4926013"/>
          <p14:tracePt t="28355" x="5889625" y="4878388"/>
          <p14:tracePt t="28363" x="5937250" y="4799013"/>
          <p14:tracePt t="28379" x="5984875" y="4624388"/>
          <p14:tracePt t="28397" x="6016625" y="4403725"/>
          <p14:tracePt t="28403" x="6016625" y="4308475"/>
          <p14:tracePt t="28415" x="6000750" y="4213225"/>
          <p14:tracePt t="28427" x="5921375" y="4022725"/>
          <p14:tracePt t="28436" x="5857875" y="3943350"/>
          <p14:tracePt t="28445" x="5810250" y="3863975"/>
          <p14:tracePt t="28458" x="5668963" y="3754438"/>
          <p14:tracePt t="28469" x="5621338" y="3690938"/>
          <p14:tracePt t="28476" x="5573713" y="3659188"/>
          <p14:tracePt t="28491" x="5494338" y="3595688"/>
          <p14:tracePt t="28497" x="5462588" y="3595688"/>
          <p14:tracePt t="28508" x="5446713" y="3579813"/>
          <p14:tracePt t="28519" x="5430838" y="3579813"/>
          <p14:tracePt t="28535" x="5414963" y="3579813"/>
          <p14:tracePt t="28540" x="5383213" y="3579813"/>
          <p14:tracePt t="28549" x="5351463" y="3627438"/>
          <p14:tracePt t="28556" x="5287963" y="3659188"/>
          <p14:tracePt t="28567" x="5256213" y="3722688"/>
          <p14:tracePt t="28569" x="5192713" y="3800475"/>
          <p14:tracePt t="28582" x="5130800" y="3879850"/>
          <p14:tracePt t="28585" x="5067300" y="3943350"/>
          <p14:tracePt t="28592" x="5035550" y="3990975"/>
          <p14:tracePt t="28603" x="4987925" y="4054475"/>
          <p14:tracePt t="28613" x="4956175" y="4117975"/>
          <p14:tracePt t="28616" x="4956175" y="4181475"/>
          <p14:tracePt t="28629" x="4940300" y="4213225"/>
          <p14:tracePt t="28633" x="4940300" y="4260850"/>
          <p14:tracePt t="28644" x="4940300" y="4292600"/>
          <p14:tracePt t="28660" x="5019675" y="4371975"/>
          <p14:tracePt t="28677" x="5099050" y="4451350"/>
          <p14:tracePt t="28681" x="5114925" y="4465638"/>
          <p14:tracePt t="28689" x="5162550" y="4497388"/>
          <p14:tracePt t="28698" x="5192713" y="4529138"/>
          <p14:tracePt t="28708" x="5240338" y="4529138"/>
          <p14:tracePt t="28723" x="5319713" y="4576763"/>
          <p14:tracePt t="28729" x="5351463" y="4576763"/>
          <p14:tracePt t="28739" x="5399088" y="4576763"/>
          <p14:tracePt t="28745" x="5430838" y="4576763"/>
          <p14:tracePt t="28758" x="5478463" y="4576763"/>
          <p14:tracePt t="28770" x="5589588" y="4545013"/>
          <p14:tracePt t="28786" x="5700713" y="4465638"/>
          <p14:tracePt t="28793" x="5748338" y="4403725"/>
          <p14:tracePt t="28803" x="5794375" y="4340225"/>
          <p14:tracePt t="28817" x="5826125" y="4181475"/>
          <p14:tracePt t="28826" x="5857875" y="4133850"/>
          <p14:tracePt t="28833" x="5857875" y="4054475"/>
          <p14:tracePt t="28849" x="5826125" y="3911600"/>
          <p14:tracePt t="28864" x="5810250" y="3848100"/>
          <p14:tracePt t="28869" x="5764213" y="3784600"/>
          <p14:tracePt t="28877" x="5700713" y="3706813"/>
          <p14:tracePt t="28884" x="5621338" y="3627438"/>
          <p14:tracePt t="28895" x="5526088" y="3532188"/>
          <p14:tracePt t="28898" x="5430838" y="3436938"/>
          <p14:tracePt t="28911" x="5287963" y="3357563"/>
          <p14:tracePt t="28916" x="5146675" y="3278188"/>
          <p14:tracePt t="28920" x="4987925" y="3230563"/>
          <p14:tracePt t="28931" x="4876800" y="3198813"/>
          <p14:tracePt t="28941" x="4781550" y="3198813"/>
          <p14:tracePt t="28957" x="4591050" y="3198813"/>
          <p14:tracePt t="28963" x="4513263" y="3246438"/>
          <p14:tracePt t="28973" x="4465638" y="3309938"/>
          <p14:tracePt t="28989" x="4402138" y="3484563"/>
          <p14:tracePt t="28992" x="4386263" y="3595688"/>
          <p14:tracePt t="29004" x="4386263" y="3738563"/>
          <p14:tracePt t="29020" x="4386263" y="4022725"/>
          <p14:tracePt t="29035" x="4529138" y="4292600"/>
          <p14:tracePt t="29041" x="4606925" y="4387850"/>
          <p14:tracePt t="29055" x="4686300" y="4497388"/>
          <p14:tracePt t="29064" x="4781550" y="4545013"/>
          <p14:tracePt t="29069" x="4876800" y="4608513"/>
          <p14:tracePt t="29077" x="4956175" y="4656138"/>
          <p14:tracePt t="29083" x="5067300" y="4687888"/>
          <p14:tracePt t="29099" x="5224463" y="4703763"/>
          <p14:tracePt t="29114" x="5383213" y="4735513"/>
          <p14:tracePt t="29123" x="5430838" y="4735513"/>
          <p14:tracePt t="29133" x="5494338" y="4735513"/>
          <p14:tracePt t="29145" x="5589588" y="4703763"/>
          <p14:tracePt t="29161" x="5668963" y="4608513"/>
          <p14:tracePt t="29177" x="5716588" y="4465638"/>
          <p14:tracePt t="29187" x="5732463" y="4387850"/>
          <p14:tracePt t="29195" x="5732463" y="4292600"/>
          <p14:tracePt t="29209" x="5684838" y="4070350"/>
          <p14:tracePt t="29217" x="5653088" y="3975100"/>
          <p14:tracePt t="29227" x="5589588" y="3911600"/>
          <p14:tracePt t="29234" x="5526088" y="3848100"/>
          <p14:tracePt t="29243" x="5494338" y="3832225"/>
          <p14:tracePt t="29254" x="5430838" y="3832225"/>
          <p14:tracePt t="29257" x="5383213" y="3832225"/>
          <p14:tracePt t="29270" x="5335588" y="3832225"/>
          <p14:tracePt t="29272" x="5272088" y="3832225"/>
          <p14:tracePt t="29285" x="5208588" y="3863975"/>
          <p14:tracePt t="29288" x="5146675" y="3943350"/>
          <p14:tracePt t="29301" x="5114925" y="4022725"/>
          <p14:tracePt t="29317" x="5035550" y="4260850"/>
          <p14:tracePt t="29323" x="4987925" y="4371975"/>
          <p14:tracePt t="29329" x="4972050" y="4497388"/>
          <p14:tracePt t="29338" x="4956175" y="4576763"/>
          <p14:tracePt t="29348" x="4956175" y="4672013"/>
          <p14:tracePt t="29364" x="4956175" y="4814888"/>
          <p14:tracePt t="29370" x="4956175" y="4862513"/>
          <p14:tracePt t="29378" x="5003800" y="4926013"/>
          <p14:tracePt t="29396" x="5114925" y="4989513"/>
          <p14:tracePt t="29401" x="5162550" y="5005388"/>
          <p14:tracePt t="29412" x="5224463" y="5021263"/>
          <p14:tracePt t="29428" x="5319713" y="5053013"/>
          <p14:tracePt t="29432" x="5383213" y="5068888"/>
          <p14:tracePt t="29445" x="5414963" y="5068888"/>
          <p14:tracePt t="29460" x="5510213" y="5068888"/>
          <p14:tracePt t="29464" x="5557838" y="5068888"/>
          <p14:tracePt t="29474" x="5573713" y="5068888"/>
          <p14:tracePt t="29491" x="5589588" y="5053013"/>
          <p14:tracePt t="29496" x="5589588" y="5037138"/>
          <p14:tracePt t="29510" x="5589588" y="5021263"/>
          <p14:tracePt t="29520" x="5589588" y="5005388"/>
          <p14:tracePt t="29525" x="5589588" y="4973638"/>
          <p14:tracePt t="29532" x="5589588" y="4957763"/>
          <p14:tracePt t="29547" x="5589588" y="4941888"/>
          <p14:tracePt t="29564" x="5573713" y="4926013"/>
          <p14:tracePt t="30004" x="5541963" y="4926013"/>
          <p14:tracePt t="30116" x="5526088" y="4926013"/>
          <p14:tracePt t="30164" x="5510213" y="4926013"/>
          <p14:tracePt t="30283" x="5494338" y="4941888"/>
          <p14:tracePt t="30299" x="5462588" y="4973638"/>
          <p14:tracePt t="30316" x="5446713" y="4989513"/>
          <p14:tracePt t="30323" x="5430838" y="4989513"/>
          <p14:tracePt t="30332" x="5383213" y="5005388"/>
          <p14:tracePt t="30338" x="5335588" y="5021263"/>
          <p14:tracePt t="30348" x="5287963" y="5053013"/>
          <p14:tracePt t="30364" x="5114925" y="5068888"/>
          <p14:tracePt t="30369" x="4972050" y="5068888"/>
          <p14:tracePt t="30731" x="4972050" y="5053013"/>
          <p14:tracePt t="30744" x="4972050" y="5037138"/>
          <p14:tracePt t="30753" x="4987925" y="5005388"/>
          <p14:tracePt t="30759" x="4987925" y="4973638"/>
          <p14:tracePt t="30765" x="4987925" y="4957763"/>
          <p14:tracePt t="30779" x="4987925" y="4973638"/>
          <p14:tracePt t="30786" x="5003800" y="4989513"/>
          <p14:tracePt t="30803" x="5035550" y="4989513"/>
          <p14:tracePt t="30820" x="5067300" y="4989513"/>
          <p14:tracePt t="30900" x="5067300" y="5005388"/>
          <p14:tracePt t="30907" x="5067300" y="5021263"/>
          <p14:tracePt t="30915" x="5067300" y="5053013"/>
          <p14:tracePt t="30922" x="5083175" y="5084763"/>
          <p14:tracePt t="30929" x="5083175" y="5132388"/>
          <p14:tracePt t="30943" x="5099050" y="5162550"/>
          <p14:tracePt t="30950" x="5114925" y="5210175"/>
          <p14:tracePt t="30956" x="5114925" y="5257800"/>
          <p14:tracePt t="30961" x="5114925" y="5321300"/>
          <p14:tracePt t="30968" x="5114925" y="5384800"/>
          <p14:tracePt t="30978" x="5114925" y="5448300"/>
          <p14:tracePt t="30991" x="5114925" y="5495925"/>
          <p14:tracePt t="30997" x="5099050" y="5575300"/>
          <p14:tracePt t="31002" x="5067300" y="5638800"/>
          <p14:tracePt t="31012" x="5051425" y="5702300"/>
          <p14:tracePt t="31019" x="5035550" y="5765800"/>
          <p14:tracePt t="31035" x="5019675" y="5843588"/>
          <p14:tracePt t="31051" x="4987925" y="5891213"/>
          <p14:tracePt t="31058" x="4987925" y="5922963"/>
          <p14:tracePt t="31073" x="4972050" y="5938838"/>
          <p14:tracePt t="31084" x="4972050" y="5954713"/>
          <p14:tracePt t="31089" x="4956175" y="5970588"/>
          <p14:tracePt t="31098" x="4940300" y="6002338"/>
          <p14:tracePt t="31114" x="4908550" y="6018213"/>
          <p14:tracePt t="31130" x="4876800" y="6034088"/>
          <p14:tracePt t="31137" x="4860925" y="6049963"/>
          <p14:tracePt t="31149" x="4829175" y="6049963"/>
          <p14:tracePt t="31161" x="4797425" y="6081713"/>
          <p14:tracePt t="31170" x="4749800" y="6081713"/>
          <p14:tracePt t="31180" x="4702175" y="6081713"/>
          <p14:tracePt t="31193" x="4560888" y="6065838"/>
          <p14:tracePt t="31208" x="4481513" y="6034088"/>
          <p14:tracePt t="31213" x="4386263" y="6002338"/>
          <p14:tracePt t="31223" x="4275138" y="5970588"/>
          <p14:tracePt t="31226" x="4148138" y="5907088"/>
          <p14:tracePt t="31232" x="4021138" y="5843588"/>
          <p14:tracePt t="31240" x="3879850" y="5797550"/>
          <p14:tracePt t="31255" x="3721100" y="5718175"/>
          <p14:tracePt t="31258" x="3594100" y="5638800"/>
          <p14:tracePt t="31270" x="3451225" y="5591175"/>
          <p14:tracePt t="31273" x="3325813" y="5527675"/>
          <p14:tracePt t="31285" x="3214688" y="5511800"/>
          <p14:tracePt t="31290" x="3119438" y="5480050"/>
          <p14:tracePt t="31301" x="3008313" y="5480050"/>
          <p14:tracePt t="31305" x="2928938" y="5480050"/>
          <p14:tracePt t="31316" x="2833688" y="5480050"/>
          <p14:tracePt t="31333" x="2692400" y="5480050"/>
          <p14:tracePt t="31349" x="2597150" y="5480050"/>
          <p14:tracePt t="31354" x="2581275" y="5480050"/>
          <p14:tracePt t="31403" x="2581275" y="5495925"/>
          <p14:tracePt t="31411" x="2565400" y="5527675"/>
          <p14:tracePt t="31427" x="2517775" y="5559425"/>
          <p14:tracePt t="31432" x="2501900" y="5607050"/>
          <p14:tracePt t="31450" x="2454275" y="5638800"/>
          <p14:tracePt t="31461" x="2438400" y="5638800"/>
          <p14:tracePt t="31474" x="2438400" y="5654675"/>
          <p14:tracePt t="31595" x="2454275" y="5638800"/>
          <p14:tracePt t="31603" x="2470150" y="5607050"/>
          <p14:tracePt t="31615" x="2486025" y="5591175"/>
          <p14:tracePt t="31619" x="2533650" y="5575300"/>
          <p14:tracePt t="31625" x="2549525" y="5575300"/>
          <p14:tracePt t="31636" x="2581275" y="5559425"/>
          <p14:tracePt t="31645" x="2628900" y="5527675"/>
          <p14:tracePt t="31648" x="2660650" y="5527675"/>
          <p14:tracePt t="31660" x="2724150" y="5511800"/>
          <p14:tracePt t="31676" x="2817813" y="5495925"/>
          <p14:tracePt t="31681" x="2881313" y="5495925"/>
          <p14:tracePt t="31692" x="2928938" y="5495925"/>
          <p14:tracePt t="31707" x="3024188" y="5480050"/>
          <p14:tracePt t="31723" x="3087688" y="5480050"/>
          <p14:tracePt t="31730" x="3103563" y="5480050"/>
          <p14:tracePt t="31743" x="3119438" y="5480050"/>
          <p14:tracePt t="31938" x="3087688" y="5480050"/>
          <p14:tracePt t="31945" x="3071813" y="5480050"/>
          <p14:tracePt t="31960" x="3055938" y="5480050"/>
          <p14:tracePt t="31964" x="3040063" y="5480050"/>
          <p14:tracePt t="31974" x="3008313" y="5480050"/>
          <p14:tracePt t="31988" x="2960688" y="5480050"/>
          <p14:tracePt t="32004" x="2913063" y="5480050"/>
          <p14:tracePt t="32019" x="2849563" y="5480050"/>
          <p14:tracePt t="32036" x="2833688" y="5480050"/>
          <p14:tracePt t="32068" x="2833688" y="5495925"/>
          <p14:tracePt t="32091" x="2849563" y="5527675"/>
          <p14:tracePt t="32102" x="2865438" y="5527675"/>
          <p14:tracePt t="32105" x="2881313" y="5543550"/>
          <p14:tracePt t="32117" x="2928938" y="5559425"/>
          <p14:tracePt t="32130" x="3008313" y="5575300"/>
          <p14:tracePt t="32137" x="3087688" y="5575300"/>
          <p14:tracePt t="32148" x="3135313" y="5575300"/>
          <p14:tracePt t="32162" x="3325813" y="5575300"/>
          <p14:tracePt t="32177" x="3435350" y="5575300"/>
          <p14:tracePt t="32185" x="3498850" y="5575300"/>
          <p14:tracePt t="32196" x="3530600" y="5575300"/>
          <p14:tracePt t="32208" x="3578225" y="5575300"/>
          <p14:tracePt t="32212" x="3594100" y="5575300"/>
          <p14:tracePt t="32219" x="3609975" y="5575300"/>
          <p14:tracePt t="32227" x="3657600" y="5575300"/>
          <p14:tracePt t="32239" x="3673475" y="5559425"/>
          <p14:tracePt t="32242" x="3689350" y="5559425"/>
          <p14:tracePt t="32248" x="3721100" y="5527675"/>
          <p14:tracePt t="32259" x="3736975" y="5511800"/>
          <p14:tracePt t="32272" x="3800475" y="5480050"/>
          <p14:tracePt t="32280" x="3832225" y="5432425"/>
          <p14:tracePt t="32294" x="3848100" y="5416550"/>
          <p14:tracePt t="32307" x="3879850" y="5400675"/>
          <p14:tracePt t="32347" x="3863975" y="5368925"/>
          <p14:tracePt t="32355" x="3848100" y="5368925"/>
          <p14:tracePt t="32364" x="3832225" y="5353050"/>
          <p14:tracePt t="32372" x="3784600" y="5337175"/>
          <p14:tracePt t="32381" x="3768725" y="5321300"/>
          <p14:tracePt t="32395" x="3673475" y="5273675"/>
          <p14:tracePt t="32411" x="3546475" y="5241925"/>
          <p14:tracePt t="32418" x="3467100" y="5210175"/>
          <p14:tracePt t="32430" x="3371850" y="5194300"/>
          <p14:tracePt t="32442" x="3278188" y="5194300"/>
          <p14:tracePt t="32460" x="3230563" y="5210175"/>
          <p14:tracePt t="32472" x="3230563" y="5241925"/>
          <p14:tracePt t="32489" x="3230563" y="5257800"/>
          <p14:tracePt t="32491" x="3230563" y="5289550"/>
          <p14:tracePt t="32504" x="3230563" y="5321300"/>
          <p14:tracePt t="32507" x="3230563" y="5368925"/>
          <p14:tracePt t="32519" x="3246438" y="5384800"/>
          <p14:tracePt t="32522" x="3262313" y="5400675"/>
          <p14:tracePt t="32535" x="3278188" y="5416550"/>
          <p14:tracePt t="32538" x="3294063" y="5448300"/>
          <p14:tracePt t="32550" x="3294063" y="5464175"/>
          <p14:tracePt t="32553" x="3325813" y="5464175"/>
          <p14:tracePt t="32566" x="3341688" y="5480050"/>
          <p14:tracePt t="32584" x="3371850" y="5495925"/>
          <p14:tracePt t="32587" x="3403600" y="5495925"/>
          <p14:tracePt t="32592" x="3419475" y="5527675"/>
          <p14:tracePt t="32604" x="3482975" y="5527675"/>
          <p14:tracePt t="32614" x="3530600" y="5543550"/>
          <p14:tracePt t="32617" x="3594100" y="5543550"/>
          <p14:tracePt t="32630" x="3657600" y="5559425"/>
          <p14:tracePt t="32632" x="3736975" y="5559425"/>
          <p14:tracePt t="32644" x="3816350" y="5575300"/>
          <p14:tracePt t="32661" x="3973513" y="5607050"/>
          <p14:tracePt t="32676" x="4148138" y="5638800"/>
          <p14:tracePt t="32683" x="4227513" y="5654675"/>
          <p14:tracePt t="32690" x="4306888" y="5686425"/>
          <p14:tracePt t="32698" x="4386263" y="5702300"/>
          <p14:tracePt t="32707" x="4481513" y="5718175"/>
          <p14:tracePt t="32724" x="4686300" y="5765800"/>
          <p14:tracePt t="32730" x="4781550" y="5781675"/>
          <p14:tracePt t="32739" x="4876800" y="5797550"/>
          <p14:tracePt t="32758" x="5083175" y="5813425"/>
          <p14:tracePt t="32773" x="5256213" y="5813425"/>
          <p14:tracePt t="32786" x="5383213" y="5813425"/>
          <p14:tracePt t="32802" x="5462588" y="5813425"/>
          <p14:tracePt t="32810" x="5478463" y="5813425"/>
          <p14:tracePt t="32821" x="5510213" y="5813425"/>
          <p14:tracePt t="32837" x="5541963" y="5813425"/>
          <p14:tracePt t="32842" x="5557838" y="5813425"/>
          <p14:tracePt t="32861" x="5573713" y="5813425"/>
          <p14:tracePt t="32870" x="5589588" y="5797550"/>
          <p14:tracePt t="32881" x="5621338" y="5797550"/>
          <p14:tracePt t="32887" x="5637213" y="5797550"/>
          <p14:tracePt t="32892" x="5653088" y="5765800"/>
          <p14:tracePt t="32898" x="5700713" y="5765800"/>
          <p14:tracePt t="32910" x="5732463" y="5749925"/>
          <p14:tracePt t="32913" x="5794375" y="5734050"/>
          <p14:tracePt t="32926" x="5826125" y="5718175"/>
          <p14:tracePt t="32930" x="5889625" y="5686425"/>
          <p14:tracePt t="32941" x="5937250" y="5670550"/>
          <p14:tracePt t="32945" x="5969000" y="5654675"/>
          <p14:tracePt t="32956" x="6016625" y="5654675"/>
          <p14:tracePt t="32976" x="6064250" y="5638800"/>
          <p14:tracePt t="32989" x="6096000" y="5638800"/>
          <p14:tracePt t="33005" x="6111875" y="5638800"/>
          <p14:tracePt t="33008" x="6111875" y="5607050"/>
          <p14:tracePt t="33020" x="6127750" y="5607050"/>
          <p14:tracePt t="33026" x="6143625" y="5607050"/>
          <p14:tracePt t="33035" x="6191250" y="5607050"/>
          <p14:tracePt t="33052" x="6254750" y="5591175"/>
          <p14:tracePt t="33057" x="6286500" y="5575300"/>
          <p14:tracePt t="33068" x="6334125" y="5575300"/>
          <p14:tracePt t="33083" x="6411913" y="5559425"/>
          <p14:tracePt t="33088" x="6443663" y="5527675"/>
          <p14:tracePt t="33099" x="6491288" y="5511800"/>
          <p14:tracePt t="33114" x="6538913" y="5495925"/>
          <p14:tracePt t="33120" x="6570663" y="5480050"/>
          <p14:tracePt t="33130" x="6602413" y="5448300"/>
          <p14:tracePt t="33145" x="6681788" y="5400675"/>
          <p14:tracePt t="33161" x="6745288" y="5337175"/>
          <p14:tracePt t="33169" x="6761163" y="5289550"/>
          <p14:tracePt t="33182" x="6777038" y="5273675"/>
          <p14:tracePt t="33192" x="6777038" y="5257800"/>
          <p14:tracePt t="33197" x="6777038" y="5241925"/>
          <p14:tracePt t="33210" x="6777038" y="5210175"/>
          <p14:tracePt t="33224" x="6777038" y="5194300"/>
          <p14:tracePt t="33229" x="6761163" y="5162550"/>
          <p14:tracePt t="33236" x="6713538" y="5116513"/>
          <p14:tracePt t="33241" x="6681788" y="5084763"/>
          <p14:tracePt t="33248" x="6618288" y="5037138"/>
          <p14:tracePt t="33258" x="6523038" y="5005388"/>
          <p14:tracePt t="33268" x="6443663" y="4957763"/>
          <p14:tracePt t="33274" x="6334125" y="4926013"/>
          <p14:tracePt t="33285" x="6286500" y="4926013"/>
          <p14:tracePt t="33291" x="6207125" y="4894263"/>
          <p14:tracePt t="33300" x="6159500" y="4894263"/>
          <p14:tracePt t="33317" x="6127750" y="4894263"/>
          <p14:tracePt t="33321" x="6080125" y="4894263"/>
          <p14:tracePt t="33331" x="6064250" y="4926013"/>
          <p14:tracePt t="33348" x="5969000" y="5053013"/>
          <p14:tracePt t="33355" x="5921375" y="5146675"/>
          <p14:tracePt t="33364" x="5889625" y="5241925"/>
          <p14:tracePt t="33369" x="5842000" y="5321300"/>
          <p14:tracePt t="33378" x="5810250" y="5416550"/>
          <p14:tracePt t="33386" x="5780088" y="5495925"/>
          <p14:tracePt t="33394" x="5748338" y="5575300"/>
          <p14:tracePt t="33411" x="5700713" y="5702300"/>
          <p14:tracePt t="33418" x="5700713" y="5734050"/>
          <p14:tracePt t="33427" x="5684838" y="5765800"/>
          <p14:tracePt t="33443" x="5684838" y="5781675"/>
          <p14:tracePt t="33475" x="5700713" y="5781675"/>
          <p14:tracePt t="33492" x="5716588" y="5781675"/>
          <p14:tracePt t="33508" x="5732463" y="5781675"/>
          <p14:tracePt t="33513" x="5748338" y="5781675"/>
          <p14:tracePt t="33524" x="5794375" y="5781675"/>
          <p14:tracePt t="33531" x="5810250" y="5765800"/>
          <p14:tracePt t="33539" x="5857875" y="5749925"/>
          <p14:tracePt t="33552" x="5873750" y="5749925"/>
          <p14:tracePt t="33555" x="5889625" y="5734050"/>
          <p14:tracePt t="33560" x="5905500" y="5718175"/>
          <p14:tracePt t="33570" x="5905500" y="5686425"/>
          <p14:tracePt t="33583" x="5937250" y="5670550"/>
          <p14:tracePt t="33589" x="5937250" y="5638800"/>
          <p14:tracePt t="33596" x="5937250" y="5607050"/>
          <p14:tracePt t="33603" x="5921375" y="5575300"/>
          <p14:tracePt t="33613" x="5905500" y="5559425"/>
          <p14:tracePt t="33616" x="5889625" y="5511800"/>
          <p14:tracePt t="33629" x="5857875" y="5495925"/>
          <p14:tracePt t="33645" x="5780088" y="5416550"/>
          <p14:tracePt t="33651" x="5732463" y="5400675"/>
          <p14:tracePt t="33660" x="5684838" y="5353050"/>
          <p14:tracePt t="33665" x="5653088" y="5337175"/>
          <p14:tracePt t="33676" x="5605463" y="5321300"/>
          <p14:tracePt t="33691" x="5573713" y="5289550"/>
          <p14:tracePt t="33696" x="5541963" y="5289550"/>
          <p14:tracePt t="33708" x="5526088" y="5289550"/>
          <p14:tracePt t="33723" x="5510213" y="5289550"/>
          <p14:tracePt t="33741" x="5494338" y="5289550"/>
          <p14:tracePt t="33745" x="5462588" y="5289550"/>
          <p14:tracePt t="33764" x="5446713" y="5289550"/>
          <p14:tracePt t="33779" x="5430838" y="5305425"/>
          <p14:tracePt t="33794" x="5414963" y="5321300"/>
          <p14:tracePt t="33810" x="5383213" y="5337175"/>
          <p14:tracePt t="33818" x="5383213" y="5368925"/>
          <p14:tracePt t="33832" x="5367338" y="5384800"/>
          <p14:tracePt t="33834" x="5351463" y="5384800"/>
          <p14:tracePt t="33848" x="5335588" y="5400675"/>
          <p14:tracePt t="33850" x="5303838" y="5400675"/>
          <p14:tracePt t="33863" x="5287963" y="5416550"/>
          <p14:tracePt t="33865" x="5272088" y="5416550"/>
          <p14:tracePt t="33879" x="5256213" y="5416550"/>
          <p14:tracePt t="33881" x="5224463" y="5416550"/>
          <p14:tracePt t="33894" x="5208588" y="5448300"/>
          <p14:tracePt t="33896" x="5192713" y="5448300"/>
          <p14:tracePt t="33913" x="5178425" y="5464175"/>
          <p14:tracePt t="34082" x="5192713" y="5464175"/>
          <p14:tracePt t="34089" x="5240338" y="5464175"/>
          <p14:tracePt t="34099" x="5256213" y="5464175"/>
          <p14:tracePt t="34114" x="5351463" y="5464175"/>
          <p14:tracePt t="34128" x="5478463" y="5464175"/>
          <p14:tracePt t="34145" x="5589588" y="5464175"/>
          <p14:tracePt t="34161" x="5668963" y="5464175"/>
          <p14:tracePt t="34177" x="5732463" y="5464175"/>
          <p14:tracePt t="34193" x="5748338" y="5464175"/>
          <p14:tracePt t="34196" x="5780088" y="5464175"/>
          <p14:tracePt t="34210" x="5794375" y="5464175"/>
          <p14:tracePt t="34443" x="5794375" y="5448300"/>
          <p14:tracePt t="34453" x="5810250" y="5448300"/>
          <p14:tracePt t="34468" x="5826125" y="5448300"/>
          <p14:tracePt t="34476" x="5857875" y="5448300"/>
          <p14:tracePt t="34498" x="5953125" y="5448300"/>
          <p14:tracePt t="34505" x="6127750" y="5432425"/>
          <p14:tracePt t="34515" x="6223000" y="5432425"/>
          <p14:tracePt t="34521" x="6350000" y="5432425"/>
          <p14:tracePt t="34535" x="6459538" y="5432425"/>
          <p14:tracePt t="34538" x="6586538" y="5432425"/>
          <p14:tracePt t="34545" x="6665913" y="5432425"/>
          <p14:tracePt t="34555" x="6761163" y="5432425"/>
          <p14:tracePt t="34567" x="6824663" y="5432425"/>
          <p14:tracePt t="34571" x="6904038" y="5432425"/>
          <p14:tracePt t="34576" x="6935788" y="5432425"/>
          <p14:tracePt t="34584" x="6983413" y="5432425"/>
          <p14:tracePt t="34601" x="6999288" y="5432425"/>
          <p14:tracePt t="34674" x="7013575" y="5432425"/>
          <p14:tracePt t="34683" x="7045325" y="5416550"/>
          <p14:tracePt t="34694" x="7061200" y="5416550"/>
          <p14:tracePt t="34708" x="7077075" y="5416550"/>
          <p14:tracePt t="34724" x="7077075" y="5400675"/>
          <p14:tracePt t="34739" x="7124700" y="5400675"/>
          <p14:tracePt t="34757" x="7156450" y="5368925"/>
          <p14:tracePt t="34761" x="7172325" y="5368925"/>
          <p14:tracePt t="34771" x="7235825" y="5368925"/>
          <p14:tracePt t="34786" x="7362825" y="5353050"/>
          <p14:tracePt t="34805" x="7537450" y="5337175"/>
          <p14:tracePt t="34819" x="7694613" y="5337175"/>
          <p14:tracePt t="34834" x="7853363" y="5321300"/>
          <p14:tracePt t="34848" x="7885113" y="5321300"/>
          <p14:tracePt t="34853" x="7948613" y="5321300"/>
          <p14:tracePt t="34859" x="7996238" y="5289550"/>
          <p14:tracePt t="34867" x="8027988" y="5289550"/>
          <p14:tracePt t="34879" x="8075613" y="5289550"/>
          <p14:tracePt t="34883" x="8107363" y="5289550"/>
          <p14:tracePt t="34895" x="8170863" y="5289550"/>
          <p14:tracePt t="34897" x="8202613" y="5273675"/>
          <p14:tracePt t="35076" x="9183688" y="5178425"/>
          <p14:tracePt t="35083" x="9215438" y="5178425"/>
          <p14:tracePt t="35098" x="9310688" y="5178425"/>
          <p14:tracePt t="35113" x="9390063" y="5178425"/>
          <p14:tracePt t="35130" x="9467850" y="5178425"/>
          <p14:tracePt t="35145" x="9531350" y="5178425"/>
          <p14:tracePt t="35161" x="9547225" y="5178425"/>
          <p14:tracePt t="35203" x="9578975" y="5178425"/>
          <p14:tracePt t="35211" x="9594850" y="5178425"/>
          <p14:tracePt t="35225" x="9626600" y="5178425"/>
          <p14:tracePt t="35231" x="9658350" y="5178425"/>
          <p14:tracePt t="35240" x="9674225" y="5162550"/>
          <p14:tracePt t="35243" x="9705975" y="5162550"/>
          <p14:tracePt t="35249" x="9737725" y="5162550"/>
          <p14:tracePt t="35260" x="9737725" y="5132388"/>
          <p14:tracePt t="35284" x="9753600" y="5132388"/>
          <p14:tracePt t="35300" x="9769475" y="5132388"/>
          <p14:tracePt t="35310" x="9785350" y="5116513"/>
          <p14:tracePt t="35319" x="9817100" y="5116513"/>
          <p14:tracePt t="35336" x="9896475" y="5100638"/>
          <p14:tracePt t="35344" x="9928225" y="5084763"/>
          <p14:tracePt t="35484" x="9896475" y="5084763"/>
          <p14:tracePt t="35496" x="9880600" y="5084763"/>
          <p14:tracePt t="35508" x="9801225" y="5084763"/>
          <p14:tracePt t="35518" x="9769475" y="5084763"/>
          <p14:tracePt t="35525" x="9721850" y="5100638"/>
          <p14:tracePt t="35535" x="9690100" y="5100638"/>
          <p14:tracePt t="35539" x="9658350" y="5100638"/>
          <p14:tracePt t="35551" x="9626600" y="5132388"/>
          <p14:tracePt t="35555" x="9610725" y="5132388"/>
          <p14:tracePt t="35572" x="9610725" y="5146675"/>
          <p14:tracePt t="35684" x="9610725" y="5162550"/>
          <p14:tracePt t="35693" x="9626600" y="5162550"/>
          <p14:tracePt t="35706" x="9658350" y="5162550"/>
          <p14:tracePt t="35715" x="9674225" y="5162550"/>
          <p14:tracePt t="35724" x="9690100" y="5162550"/>
          <p14:tracePt t="35740" x="9705975" y="5162550"/>
          <p14:tracePt t="35759" x="9737725" y="5162550"/>
          <p14:tracePt t="35778" x="9769475" y="5162550"/>
          <p14:tracePt t="35789" x="9785350" y="5162550"/>
          <p14:tracePt t="35795" x="9817100" y="5162550"/>
          <p14:tracePt t="35811" x="9817100" y="5132388"/>
          <p14:tracePt t="35819" x="9832975" y="5132388"/>
          <p14:tracePt t="35835" x="9848850" y="5116513"/>
          <p14:tracePt t="35849" x="9848850" y="5100638"/>
          <p14:tracePt t="35864" x="9848850" y="5084763"/>
          <p14:tracePt t="35916" x="9848850" y="5053013"/>
          <p14:tracePt t="35948" x="9817100" y="5053013"/>
          <p14:tracePt t="35955" x="9801225" y="5053013"/>
          <p14:tracePt t="35963" x="9785350" y="5053013"/>
          <p14:tracePt t="35974" x="9769475" y="5053013"/>
          <p14:tracePt t="35978" x="9721850" y="5053013"/>
          <p14:tracePt t="35993" x="9705975" y="5068888"/>
          <p14:tracePt t="35995" x="9690100" y="5068888"/>
          <p14:tracePt t="36003" x="9642475" y="5084763"/>
          <p14:tracePt t="36020" x="9610725" y="5084763"/>
          <p14:tracePt t="36035" x="9563100" y="5100638"/>
          <p14:tracePt t="36051" x="9547225" y="5132388"/>
          <p14:tracePt t="36066" x="9531350" y="5146675"/>
          <p14:tracePt t="36072" x="9499600" y="5146675"/>
          <p14:tracePt t="36083" x="9499600" y="5162550"/>
          <p14:tracePt t="36098" x="9467850" y="5178425"/>
          <p14:tracePt t="36115" x="9451975" y="5210175"/>
          <p14:tracePt t="36196" x="9421813" y="5210175"/>
          <p14:tracePt t="36203" x="9405938" y="5226050"/>
          <p14:tracePt t="36213" x="9390063" y="5226050"/>
          <p14:tracePt t="36223" x="9374188" y="5226050"/>
          <p14:tracePt t="36226" x="9342438" y="5226050"/>
          <p14:tracePt t="36232" x="9326563" y="5226050"/>
          <p14:tracePt t="36244" x="9294813" y="5226050"/>
          <p14:tracePt t="36255" x="9247188" y="5226050"/>
          <p14:tracePt t="36260" x="9215438" y="5226050"/>
          <p14:tracePt t="36265" x="9151938" y="5226050"/>
          <p14:tracePt t="36274" x="9072563" y="5226050"/>
          <p14:tracePt t="36285" x="8993188" y="5226050"/>
          <p14:tracePt t="36306" x="8772525" y="5194300"/>
          <p14:tracePt t="36308" x="8677275" y="5194300"/>
          <p14:tracePt t="36314" x="8534400" y="5178425"/>
          <p14:tracePt t="36323" x="8439150" y="5162550"/>
          <p14:tracePt t="36333" x="8312150" y="5162550"/>
          <p14:tracePt t="36349" x="8107363" y="5132388"/>
          <p14:tracePt t="36353" x="7980363" y="5132388"/>
          <p14:tracePt t="36364" x="7869238" y="5116513"/>
          <p14:tracePt t="36380" x="7662863" y="5116513"/>
          <p14:tracePt t="36385" x="7553325" y="5116513"/>
          <p14:tracePt t="36396" x="7426325" y="5116513"/>
          <p14:tracePt t="36412" x="7188200" y="5132388"/>
          <p14:tracePt t="36417" x="7045325" y="5132388"/>
          <p14:tracePt t="36427" x="6919913" y="5146675"/>
          <p14:tracePt t="36442" x="6602413" y="5162550"/>
          <p14:tracePt t="36450" x="6459538" y="5178425"/>
          <p14:tracePt t="36458" x="6334125" y="5210175"/>
          <p14:tracePt t="36464" x="6254750" y="5226050"/>
          <p14:tracePt t="36478" x="6159500" y="5257800"/>
          <p14:tracePt t="36482" x="6080125" y="5289550"/>
          <p14:tracePt t="36489" x="6016625" y="5321300"/>
          <p14:tracePt t="36509" x="5921375" y="5368925"/>
          <p14:tracePt t="36521" x="5905500" y="5368925"/>
          <p14:tracePt t="36536" x="5889625" y="5384800"/>
          <p14:tracePt t="36557" x="5889625" y="5400675"/>
          <p14:tracePt t="36571" x="5889625" y="5416550"/>
          <p14:tracePt t="36594" x="5889625" y="5448300"/>
          <p14:tracePt t="36763" x="5905500" y="5448300"/>
          <p14:tracePt t="36771" x="5937250" y="5448300"/>
          <p14:tracePt t="36787" x="6048375" y="5416550"/>
          <p14:tracePt t="36804" x="6207125" y="5353050"/>
          <p14:tracePt t="36810" x="6302375" y="5321300"/>
          <p14:tracePt t="36822" x="6427788" y="5273675"/>
          <p14:tracePt t="36833" x="6618288" y="5194300"/>
          <p14:tracePt t="36850" x="6808788" y="5116513"/>
          <p14:tracePt t="36858" x="6888163" y="5100638"/>
          <p14:tracePt t="36869" x="6935788" y="5053013"/>
          <p14:tracePt t="36880" x="6983413" y="5021263"/>
          <p14:tracePt t="36883" x="6999288" y="4973638"/>
          <p14:tracePt t="36889" x="7013575" y="4957763"/>
          <p14:tracePt t="36900" x="7045325" y="4926013"/>
          <p14:tracePt t="36911" x="7045325" y="4894263"/>
          <p14:tracePt t="36915" x="7061200" y="4846638"/>
          <p14:tracePt t="36926" x="7061200" y="4799013"/>
          <p14:tracePt t="36929" x="7061200" y="4735513"/>
          <p14:tracePt t="36941" x="7061200" y="4656138"/>
          <p14:tracePt t="36957" x="7061200" y="4529138"/>
          <p14:tracePt t="36961" x="7061200" y="4465638"/>
          <p14:tracePt t="36973" x="7061200" y="4403725"/>
          <p14:tracePt t="36977" x="7045325" y="4340225"/>
          <p14:tracePt t="36993" x="6967538" y="4244975"/>
          <p14:tracePt t="37004" x="6935788" y="4229100"/>
          <p14:tracePt t="37020" x="6777038" y="4149725"/>
          <p14:tracePt t="37028" x="6697663" y="4133850"/>
          <p14:tracePt t="37035" x="6554788" y="4086225"/>
          <p14:tracePt t="37051" x="6334125" y="4006850"/>
          <p14:tracePt t="37068" x="6096000" y="3975100"/>
          <p14:tracePt t="37078" x="5969000" y="3943350"/>
          <p14:tracePt t="37088" x="5748338" y="3927475"/>
          <p14:tracePt t="37102" x="5621338" y="3927475"/>
          <p14:tracePt t="37114" x="5383213" y="3959225"/>
          <p14:tracePt t="37129" x="5192713" y="4038600"/>
          <p14:tracePt t="37146" x="5067300" y="4149725"/>
          <p14:tracePt t="37154" x="5035550" y="4229100"/>
          <p14:tracePt t="37166" x="4987925" y="4292600"/>
          <p14:tracePt t="37176" x="4972050" y="4356100"/>
          <p14:tracePt t="37180" x="4956175" y="4419600"/>
          <p14:tracePt t="37186" x="4940300" y="4497388"/>
          <p14:tracePt t="37196" x="4908550" y="4545013"/>
          <p14:tracePt t="37208" x="4908550" y="4608513"/>
          <p14:tracePt t="37217" x="4908550" y="4735513"/>
          <p14:tracePt t="37227" x="4908550" y="4814888"/>
          <p14:tracePt t="37241" x="4908550" y="4941888"/>
          <p14:tracePt t="37249" x="4908550" y="4989513"/>
          <p14:tracePt t="37258" x="4908550" y="5053013"/>
          <p14:tracePt t="37269" x="4908550" y="5084763"/>
          <p14:tracePt t="37273" x="4908550" y="5132388"/>
          <p14:tracePt t="37285" x="4908550" y="5162550"/>
          <p14:tracePt t="37289" x="4908550" y="5210175"/>
          <p14:tracePt t="37301" x="4908550" y="5241925"/>
          <p14:tracePt t="37318" x="4924425" y="5321300"/>
          <p14:tracePt t="37321" x="4924425" y="5368925"/>
          <p14:tracePt t="37333" x="4940300" y="5384800"/>
          <p14:tracePt t="37348" x="4940300" y="5416550"/>
          <p14:tracePt t="37363" x="4940300" y="5448300"/>
          <p14:tracePt t="37444" x="4908550" y="5448300"/>
          <p14:tracePt t="37451" x="4892675" y="5464175"/>
          <p14:tracePt t="37459" x="4860925" y="5464175"/>
          <p14:tracePt t="37474" x="4749800" y="5480050"/>
          <p14:tracePt t="37481" x="4718050" y="5480050"/>
          <p14:tracePt t="37492" x="4654550" y="5480050"/>
          <p14:tracePt t="37509" x="4545013" y="5495925"/>
          <p14:tracePt t="37517" x="4497388" y="5527675"/>
          <p14:tracePt t="37521" x="4433888" y="5543550"/>
          <p14:tracePt t="37532" x="4354513" y="5559425"/>
          <p14:tracePt t="37537" x="4306888" y="5575300"/>
          <p14:tracePt t="37552" x="4243388" y="5622925"/>
          <p14:tracePt t="37558" x="4195763" y="5638800"/>
          <p14:tracePt t="37566" x="4164013" y="5654675"/>
          <p14:tracePt t="37569" x="4148138" y="5686425"/>
          <p14:tracePt t="37587" x="4148138" y="5702300"/>
          <p14:tracePt t="37629" x="4148138" y="5718175"/>
          <p14:tracePt t="37643" x="4148138" y="5734050"/>
          <p14:tracePt t="37659" x="4164013" y="5765800"/>
          <p14:tracePt t="37667" x="4195763" y="5765800"/>
          <p14:tracePt t="37677" x="4211638" y="5781675"/>
          <p14:tracePt t="37682" x="4227513" y="5781675"/>
          <p14:tracePt t="37692" x="4275138" y="5781675"/>
          <p14:tracePt t="37696" x="4322763" y="5797550"/>
          <p14:tracePt t="37704" x="4370388" y="5797550"/>
          <p14:tracePt t="37716" x="4402138" y="5813425"/>
          <p14:tracePt t="37723" x="4449763" y="5813425"/>
          <p14:tracePt t="37740" x="4513263" y="5813425"/>
          <p14:tracePt t="37749" x="4529138" y="5813425"/>
          <p14:tracePt t="37754" x="4545013" y="5813425"/>
          <p14:tracePt t="37765" x="4591050" y="5813425"/>
          <p14:tracePt t="37771" x="4606925" y="5813425"/>
          <p14:tracePt t="37787" x="4670425" y="5813425"/>
          <p14:tracePt t="37793" x="4686300" y="5813425"/>
          <p14:tracePt t="37803" x="4718050" y="5813425"/>
          <p14:tracePt t="37817" x="4765675" y="5813425"/>
          <p14:tracePt t="37834" x="4781550" y="5797550"/>
          <p14:tracePt t="37842" x="4797425" y="5797550"/>
          <p14:tracePt t="37849" x="4829175" y="5765800"/>
          <p14:tracePt t="37861" x="4860925" y="5765800"/>
          <p14:tracePt t="37868" x="4876800" y="5749925"/>
          <p14:tracePt t="37882" x="4956175" y="5734050"/>
          <p14:tracePt t="37895" x="5003800" y="5718175"/>
          <p14:tracePt t="37898" x="5067300" y="5686425"/>
          <p14:tracePt t="37904" x="5099050" y="5670550"/>
          <p14:tracePt t="37916" x="5114925" y="5654675"/>
          <p14:tracePt t="37925" x="5162550" y="5654675"/>
          <p14:tracePt t="37942" x="5178425" y="5607050"/>
          <p14:tracePt t="37957" x="5178425" y="5591175"/>
          <p14:tracePt t="37961" x="5192713" y="5591175"/>
          <p14:tracePt t="37974" x="5192713" y="5575300"/>
          <p14:tracePt t="37990" x="5192713" y="5559425"/>
          <p14:tracePt t="38068" x="5178425" y="5559425"/>
          <p14:tracePt t="38077" x="5146675" y="5559425"/>
          <p14:tracePt t="38090" x="5130800" y="5559425"/>
          <p14:tracePt t="38099" x="5114925" y="5575300"/>
          <p14:tracePt t="38116" x="5114925" y="5607050"/>
          <p14:tracePt t="38130" x="5114925" y="5638800"/>
          <p14:tracePt t="38137" x="5114925" y="5654675"/>
          <p14:tracePt t="38149" x="5114925" y="5702300"/>
          <p14:tracePt t="38161" x="5178425" y="5734050"/>
          <p14:tracePt t="38177" x="5240338" y="5765800"/>
          <p14:tracePt t="38192" x="5272088" y="5781675"/>
          <p14:tracePt t="38199" x="5319713" y="5797550"/>
          <p14:tracePt t="38203" x="5351463" y="5797550"/>
          <p14:tracePt t="38211" x="5399088" y="5813425"/>
          <p14:tracePt t="38224" x="5462588" y="5843588"/>
          <p14:tracePt t="38231" x="5494338" y="5843588"/>
          <p14:tracePt t="38235" x="5557838" y="5843588"/>
          <p14:tracePt t="38241" x="5621338" y="5843588"/>
          <p14:tracePt t="38254" x="5668963" y="5843588"/>
          <p14:tracePt t="38256" x="5732463" y="5843588"/>
          <p14:tracePt t="38269" x="5794375" y="5829300"/>
          <p14:tracePt t="38274" x="5857875" y="5813425"/>
          <p14:tracePt t="38285" x="5889625" y="5797550"/>
          <p14:tracePt t="38288" x="5937250" y="5749925"/>
          <p14:tracePt t="38304" x="5953125" y="5718175"/>
          <p14:tracePt t="38306" x="5953125" y="5670550"/>
          <p14:tracePt t="38316" x="5969000" y="5607050"/>
          <p14:tracePt t="38322" x="5969000" y="5559425"/>
          <p14:tracePt t="38332" x="5969000" y="5495925"/>
          <p14:tracePt t="38349" x="5937250" y="5353050"/>
          <p14:tracePt t="38353" x="5905500" y="5273675"/>
          <p14:tracePt t="38363" x="5889625" y="5210175"/>
          <p14:tracePt t="38379" x="5810250" y="5132388"/>
          <p14:tracePt t="38396" x="5748338" y="5100638"/>
          <p14:tracePt t="38403" x="5732463" y="5100638"/>
          <p14:tracePt t="38415" x="5684838" y="5100638"/>
          <p14:tracePt t="38427" x="5653088" y="5084763"/>
          <p14:tracePt t="38444" x="5621338" y="5084763"/>
          <p14:tracePt t="38449" x="5605463" y="5084763"/>
          <p14:tracePt t="38457" x="5589588" y="5084763"/>
          <p14:tracePt t="38467" x="5573713" y="5132388"/>
          <p14:tracePt t="38475" x="5526088" y="5146675"/>
          <p14:tracePt t="38491" x="5494338" y="5241925"/>
          <p14:tracePt t="38506" x="5494338" y="5321300"/>
          <p14:tracePt t="38522" x="5494338" y="5384800"/>
          <p14:tracePt t="38538" x="5510213" y="5416550"/>
          <p14:tracePt t="38555" x="5573713" y="5480050"/>
          <p14:tracePt t="38562" x="5621338" y="5480050"/>
          <p14:tracePt t="38570" x="5653088" y="5495925"/>
          <p14:tracePt t="38583" x="5700713" y="5495925"/>
          <p14:tracePt t="38585" x="5732463" y="5495925"/>
          <p14:tracePt t="38597" x="5794375" y="5527675"/>
          <p14:tracePt t="38604" x="5826125" y="5527675"/>
          <p14:tracePt t="38613" x="5889625" y="5527675"/>
          <p14:tracePt t="38617" x="5953125" y="5527675"/>
          <p14:tracePt t="38629" x="5984875" y="5527675"/>
          <p14:tracePt t="38633" x="6032500" y="5511800"/>
          <p14:tracePt t="38644" x="6064250" y="5495925"/>
          <p14:tracePt t="38649" x="6111875" y="5480050"/>
          <p14:tracePt t="38660" x="6143625" y="5448300"/>
          <p14:tracePt t="38676" x="6223000" y="5400675"/>
          <p14:tracePt t="38692" x="6254750" y="5353050"/>
          <p14:tracePt t="38697" x="6270625" y="5337175"/>
          <p14:tracePt t="38707" x="6270625" y="5321300"/>
          <p14:tracePt t="38724" x="6254750" y="5273675"/>
          <p14:tracePt t="38729" x="6238875" y="5257800"/>
          <p14:tracePt t="38745" x="6207125" y="5241925"/>
          <p14:tracePt t="38758" x="6175375" y="5210175"/>
          <p14:tracePt t="38770" x="6127750" y="5194300"/>
          <p14:tracePt t="38776" x="6096000" y="5178425"/>
          <p14:tracePt t="38786" x="6080125" y="5178425"/>
          <p14:tracePt t="38801" x="6064250" y="5178425"/>
          <p14:tracePt t="38819" x="6016625" y="5210175"/>
          <p14:tracePt t="38834" x="6000750" y="5289550"/>
          <p14:tracePt t="38851" x="6000750" y="5337175"/>
          <p14:tracePt t="38864" x="6000750" y="5384800"/>
          <p14:tracePt t="38871" x="6000750" y="5400675"/>
          <p14:tracePt t="38875" x="6016625" y="5448300"/>
          <p14:tracePt t="38881" x="6048375" y="5464175"/>
          <p14:tracePt t="38895" x="6096000" y="5495925"/>
          <p14:tracePt t="38898" x="6143625" y="5527675"/>
          <p14:tracePt t="38910" x="6207125" y="5559425"/>
          <p14:tracePt t="38912" x="6286500" y="5575300"/>
          <p14:tracePt t="38926" x="6381750" y="5607050"/>
          <p14:tracePt t="38930" x="6459538" y="5622925"/>
          <p14:tracePt t="38942" x="6586538" y="5638800"/>
          <p14:tracePt t="38947" x="6681788" y="5654675"/>
          <p14:tracePt t="38953" x="6808788" y="5654675"/>
          <p14:tracePt t="38962" x="6904038" y="5654675"/>
          <p14:tracePt t="38973" x="6999288" y="5654675"/>
          <p14:tracePt t="38976" x="7077075" y="5654675"/>
          <p14:tracePt t="38988" x="7156450" y="5654675"/>
          <p14:tracePt t="38993" x="7219950" y="5654675"/>
          <p14:tracePt t="39004" x="7283450" y="5654675"/>
          <p14:tracePt t="39020" x="7378700" y="5638800"/>
          <p14:tracePt t="39035" x="7458075" y="5607050"/>
          <p14:tracePt t="39052" x="7521575" y="5607050"/>
          <p14:tracePt t="39058" x="7537450" y="5591175"/>
          <p14:tracePt t="39072" x="7553325" y="5575300"/>
          <p14:tracePt t="39084" x="7569200" y="5559425"/>
          <p14:tracePt t="39196" x="7600950" y="5559425"/>
          <p14:tracePt t="39227" x="7616825" y="5559425"/>
          <p14:tracePt t="39235" x="7631113" y="5559425"/>
          <p14:tracePt t="39241" x="7678738" y="5559425"/>
          <p14:tracePt t="39255" x="7710488" y="5575300"/>
          <p14:tracePt t="39259" x="7773988" y="5607050"/>
          <p14:tracePt t="39264" x="7837488" y="5622925"/>
          <p14:tracePt t="39274" x="7916863" y="5638800"/>
          <p14:tracePt t="39286" x="7996238" y="5686425"/>
          <p14:tracePt t="39289" x="8075613" y="5702300"/>
          <p14:tracePt t="39298" x="8170863" y="5702300"/>
          <p14:tracePt t="39306" x="8264525" y="5718175"/>
          <p14:tracePt t="39318" x="8343900" y="5734050"/>
          <p14:tracePt t="39321" x="8423275" y="5734050"/>
          <p14:tracePt t="39331" x="8486775" y="5734050"/>
          <p14:tracePt t="39349" x="8550275" y="5734050"/>
          <p14:tracePt t="39435" x="8550275" y="5718175"/>
          <p14:tracePt t="39443" x="8550275" y="5686425"/>
          <p14:tracePt t="39468" x="8550275" y="5670550"/>
          <p14:tracePt t="39509" x="8534400" y="5670550"/>
          <p14:tracePt t="39515" x="8518525" y="5654675"/>
          <p14:tracePt t="39525" x="8470900" y="5654675"/>
          <p14:tracePt t="39536" x="8439150" y="5638800"/>
          <p14:tracePt t="39541" x="8375650" y="5638800"/>
          <p14:tracePt t="39552" x="8296275" y="5607050"/>
          <p14:tracePt t="39555" x="8232775" y="5607050"/>
          <p14:tracePt t="39566" x="8154988" y="5607050"/>
          <p14:tracePt t="39569" x="8075613" y="5607050"/>
          <p14:tracePt t="39582" x="7996238" y="5607050"/>
          <p14:tracePt t="39584" x="7916863" y="5607050"/>
          <p14:tracePt t="39598" x="7805738" y="5622925"/>
          <p14:tracePt t="39601" x="7726363" y="5638800"/>
          <p14:tracePt t="39614" x="7631113" y="5654675"/>
          <p14:tracePt t="39630" x="7489825" y="5686425"/>
          <p14:tracePt t="39633" x="7442200" y="5686425"/>
          <p14:tracePt t="39652" x="7426325" y="5686425"/>
          <p14:tracePt t="39660" x="7426325" y="5702300"/>
          <p14:tracePt t="39812" x="7442200" y="5702300"/>
          <p14:tracePt t="39828" x="7458075" y="5718175"/>
          <p14:tracePt t="39853" x="7473950" y="5718175"/>
          <p14:tracePt t="39859" x="7489825" y="5718175"/>
          <p14:tracePt t="39867" x="7537450" y="5734050"/>
          <p14:tracePt t="39880" x="7569200" y="5734050"/>
          <p14:tracePt t="39884" x="7631113" y="5765800"/>
          <p14:tracePt t="39889" x="7694613" y="5765800"/>
          <p14:tracePt t="39898" x="7758113" y="5765800"/>
          <p14:tracePt t="39904" x="7805738" y="5765800"/>
          <p14:tracePt t="39914" x="7885113" y="5781675"/>
          <p14:tracePt t="39926" x="7948613" y="5781675"/>
          <p14:tracePt t="39929" x="8012113" y="5797550"/>
          <p14:tracePt t="39941" x="8091488" y="5797550"/>
          <p14:tracePt t="39944" x="8154988" y="5813425"/>
          <p14:tracePt t="39957" x="8186738" y="5813425"/>
          <p14:tracePt t="39961" x="8232775" y="5843588"/>
          <p14:tracePt t="39974" x="8280400" y="5843588"/>
          <p14:tracePt t="39976" x="8328025" y="5843588"/>
          <p14:tracePt t="39988" x="8391525" y="5843588"/>
          <p14:tracePt t="40005" x="8470900" y="5843588"/>
          <p14:tracePt t="40008" x="8486775" y="5843588"/>
          <p14:tracePt t="40021" x="8502650" y="5843588"/>
          <p14:tracePt t="40027" x="8518525" y="5843588"/>
          <p14:tracePt t="40042" x="8550275" y="5843588"/>
          <p14:tracePt t="40051" x="8566150" y="5843588"/>
          <p14:tracePt t="40067" x="8582025" y="5829300"/>
          <p14:tracePt t="40073" x="8597900" y="5829300"/>
          <p14:tracePt t="40083" x="8629650" y="5813425"/>
          <p14:tracePt t="40100" x="8661400" y="5813425"/>
          <p14:tracePt t="40115" x="8724900" y="5797550"/>
          <p14:tracePt t="40130" x="8820150" y="5749925"/>
          <p14:tracePt t="40146" x="8913813" y="5718175"/>
          <p14:tracePt t="40163" x="9040813" y="5686425"/>
          <p14:tracePt t="40177" x="9183688" y="5654675"/>
          <p14:tracePt t="40184" x="9215438" y="5654675"/>
          <p14:tracePt t="40193" x="9278938" y="5638800"/>
          <p14:tracePt t="40208" x="9310688" y="5607050"/>
          <p14:tracePt t="40214" x="9358313" y="5607050"/>
          <p14:tracePt t="40220" x="9374188" y="5591175"/>
          <p14:tracePt t="40227" x="9390063" y="5575300"/>
          <p14:tracePt t="40239" x="9437688" y="5527675"/>
          <p14:tracePt t="40241" x="9451975" y="5495925"/>
          <p14:tracePt t="40255" x="9467850" y="5432425"/>
          <p14:tracePt t="40257" x="9515475" y="5368925"/>
          <p14:tracePt t="40270" x="9515475" y="5321300"/>
          <p14:tracePt t="40274" x="9531350" y="5257800"/>
          <p14:tracePt t="40285" x="9531350" y="5194300"/>
          <p14:tracePt t="40301" x="9531350" y="5084763"/>
          <p14:tracePt t="40305" x="9531350" y="5021263"/>
          <p14:tracePt t="40319" x="9499600" y="4941888"/>
          <p14:tracePt t="40323" x="9467850" y="4878388"/>
          <p14:tracePt t="40332" x="9421813" y="4814888"/>
          <p14:tracePt t="40348" x="9310688" y="4687888"/>
          <p14:tracePt t="40364" x="9136063" y="4545013"/>
          <p14:tracePt t="40371" x="9024938" y="4481513"/>
          <p14:tracePt t="40379" x="8945563" y="4419600"/>
          <p14:tracePt t="40396" x="8756650" y="4324350"/>
          <p14:tracePt t="40401" x="8661400" y="4308475"/>
          <p14:tracePt t="40412" x="8550275" y="4292600"/>
          <p14:tracePt t="40416" x="8470900" y="4260850"/>
          <p14:tracePt t="40426" x="8423275" y="4260850"/>
          <p14:tracePt t="40442" x="8343900" y="4260850"/>
          <p14:tracePt t="40449" x="8312150" y="4260850"/>
          <p14:tracePt t="40461" x="8280400" y="4276725"/>
          <p14:tracePt t="40474" x="8218488" y="4371975"/>
          <p14:tracePt t="40481" x="8202613" y="4435475"/>
          <p14:tracePt t="40491" x="8186738" y="4497388"/>
          <p14:tracePt t="40506" x="8139113" y="4624388"/>
          <p14:tracePt t="40522" x="8139113" y="4703763"/>
          <p14:tracePt t="40537" x="8139113" y="4735513"/>
          <p14:tracePt t="40571" x="8139113" y="4751388"/>
          <p14:tracePt t="40587" x="8154988" y="4751388"/>
          <p14:tracePt t="40596" x="8170863" y="4751388"/>
          <p14:tracePt t="40603" x="8186738" y="4767263"/>
          <p14:tracePt t="40615" x="8248650" y="4783138"/>
          <p14:tracePt t="40618" x="8312150" y="4814888"/>
          <p14:tracePt t="40626" x="8391525" y="4814888"/>
          <p14:tracePt t="40634" x="8486775" y="4830763"/>
          <p14:tracePt t="40644" x="8582025" y="4830763"/>
          <p14:tracePt t="40661" x="8756650" y="4830763"/>
          <p14:tracePt t="40665" x="8836025" y="4830763"/>
          <p14:tracePt t="40676" x="8913813" y="4799013"/>
          <p14:tracePt t="40695" x="9056688" y="4735513"/>
          <p14:tracePt t="40701" x="9104313" y="4703763"/>
          <p14:tracePt t="40707" x="9151938" y="4656138"/>
          <p14:tracePt t="40724" x="9215438" y="4560888"/>
          <p14:tracePt t="40729" x="9231313" y="4497388"/>
          <p14:tracePt t="40740" x="9263063" y="4451350"/>
          <p14:tracePt t="40745" x="9294813" y="4371975"/>
          <p14:tracePt t="40758" x="9342438" y="4260850"/>
          <p14:tracePt t="40770" x="9374188" y="4070350"/>
          <p14:tracePt t="40780" x="9421813" y="3943350"/>
          <p14:tracePt t="40786" x="9421813" y="3848100"/>
          <p14:tracePt t="40802" x="9437688" y="3690938"/>
          <p14:tracePt t="40818" x="9437688" y="3595688"/>
          <p14:tracePt t="40826" x="9437688" y="3579813"/>
          <p14:tracePt t="40837" x="9421813" y="3532188"/>
          <p14:tracePt t="40849" x="9405938" y="3500438"/>
          <p14:tracePt t="40857" x="9390063" y="3468688"/>
          <p14:tracePt t="40867" x="9374188" y="3468688"/>
          <p14:tracePt t="40883" x="9326563" y="3421063"/>
          <p14:tracePt t="40889" x="9294813" y="3389313"/>
          <p14:tracePt t="40899" x="9247188" y="3373438"/>
          <p14:tracePt t="40910" x="9215438" y="3357563"/>
          <p14:tracePt t="40913" x="9151938" y="3341688"/>
          <p14:tracePt t="40927" x="9088438" y="3309938"/>
          <p14:tracePt t="40932" x="8993188" y="3278188"/>
          <p14:tracePt t="40936" x="8913813" y="3262313"/>
          <p14:tracePt t="40946" x="8820150" y="3230563"/>
          <p14:tracePt t="40957" x="8740775" y="3230563"/>
          <p14:tracePt t="40962" x="8661400" y="3214688"/>
          <p14:tracePt t="40972" x="8582025" y="3214688"/>
          <p14:tracePt t="40976" x="8470900" y="3214688"/>
          <p14:tracePt t="40988" x="8375650" y="3246438"/>
          <p14:tracePt t="41005" x="8186738" y="3341688"/>
          <p14:tracePt t="41009" x="8107363" y="3405188"/>
          <p14:tracePt t="41019" x="8027988" y="3484563"/>
          <p14:tracePt t="41037" x="7900988" y="3627438"/>
          <p14:tracePt t="41041" x="7869238" y="3706813"/>
          <p14:tracePt t="41052" x="7821613" y="3754438"/>
          <p14:tracePt t="41057" x="7805738" y="3816350"/>
          <p14:tracePt t="41067" x="7789863" y="3879850"/>
          <p14:tracePt t="41084" x="7789863" y="4038600"/>
          <p14:tracePt t="41089" x="7789863" y="4117975"/>
          <p14:tracePt t="41099" x="7805738" y="4181475"/>
          <p14:tracePt t="41104" x="7853363" y="4260850"/>
          <p14:tracePt t="41114" x="7916863" y="4308475"/>
          <p14:tracePt t="41130" x="8043863" y="4435475"/>
          <p14:tracePt t="41146" x="8232775" y="4513263"/>
          <p14:tracePt t="41154" x="8280400" y="4545013"/>
          <p14:tracePt t="41164" x="8359775" y="4576763"/>
          <p14:tracePt t="41176" x="8423275" y="4592638"/>
          <p14:tracePt t="41180" x="8470900" y="4592638"/>
          <p14:tracePt t="41186" x="8518525" y="4592638"/>
          <p14:tracePt t="41197" x="8566150" y="4592638"/>
          <p14:tracePt t="41207" x="8582025" y="4592638"/>
          <p14:tracePt t="41210" x="8629650" y="4592638"/>
          <p14:tracePt t="41223" x="8677275" y="4576763"/>
          <p14:tracePt t="41225" x="8724900" y="4560888"/>
          <p14:tracePt t="41239" x="8804275" y="4529138"/>
          <p14:tracePt t="41245" x="8882063" y="4451350"/>
          <p14:tracePt t="41251" x="8961438" y="4371975"/>
          <p14:tracePt t="41259" x="9040813" y="4229100"/>
          <p14:tracePt t="41270" x="9136063" y="4086225"/>
          <p14:tracePt t="41273" x="9215438" y="3895725"/>
          <p14:tracePt t="41285" x="9294813" y="3706813"/>
          <p14:tracePt t="41289" x="9358313" y="3500438"/>
          <p14:tracePt t="41301" x="9390063" y="3294063"/>
          <p14:tracePt t="41305" x="9421813" y="3073400"/>
          <p14:tracePt t="41314" x="9437688" y="2835275"/>
          <p14:tracePt t="41322" x="9437688" y="2628900"/>
          <p14:tracePt t="41332" x="9405938" y="2360613"/>
          <p14:tracePt t="41337" x="9374188" y="2154238"/>
          <p14:tracePt t="41347" x="9263063" y="1884363"/>
          <p14:tracePt t="41364" x="8993188" y="1393825"/>
          <p14:tracePt t="41368" x="8788400" y="1155700"/>
          <p14:tracePt t="41379" x="8597900" y="966788"/>
          <p14:tracePt t="41396" x="8264525" y="649288"/>
          <p14:tracePt t="41400" x="8123238" y="522288"/>
          <p14:tracePt t="41411" x="7996238" y="442913"/>
          <p14:tracePt t="41427" x="7789863" y="333375"/>
          <p14:tracePt t="41434" x="7678738" y="269875"/>
          <p14:tracePt t="41446" x="7600950" y="222250"/>
          <p14:tracePt t="41457" x="7521575" y="190500"/>
          <p14:tracePt t="41516" x="7505700" y="190500"/>
          <p14:tracePt t="41524" x="7489825" y="190500"/>
          <p14:tracePt t="41539" x="7426325" y="190500"/>
          <p14:tracePt t="41547" x="7362825" y="190500"/>
          <p14:tracePt t="41557" x="7331075" y="190500"/>
          <p14:tracePt t="41567" x="7283450" y="190500"/>
          <p14:tracePt t="41584" x="7267575" y="190500"/>
          <p14:tracePt t="41599" x="7251700" y="190500"/>
          <p14:tracePt t="41613" x="7235825" y="190500"/>
          <p14:tracePt t="41617" x="7188200" y="190500"/>
          <p14:tracePt t="41624" x="7156450" y="222250"/>
          <p14:tracePt t="41635" x="7108825" y="254000"/>
          <p14:tracePt t="41646" x="7045325" y="301625"/>
          <p14:tracePt t="41649" x="6967538" y="333375"/>
          <p14:tracePt t="41660" x="6919913" y="395288"/>
          <p14:tracePt t="41676" x="6792913" y="569913"/>
          <p14:tracePt t="41693" x="6697663" y="808038"/>
          <p14:tracePt t="41697" x="6650038" y="950913"/>
          <p14:tracePt t="41708" x="6618288" y="1123950"/>
          <p14:tracePt t="41723" x="6602413" y="1489075"/>
          <p14:tracePt t="41739" x="6618288" y="1836738"/>
          <p14:tracePt t="41744" x="6681788" y="2043113"/>
          <p14:tracePt t="41755" x="6777038" y="2217738"/>
          <p14:tracePt t="41771" x="7013575" y="2549525"/>
          <p14:tracePt t="41777" x="7172325" y="2708275"/>
          <p14:tracePt t="41786" x="7331075" y="2835275"/>
          <p14:tracePt t="41801" x="7726363" y="3025775"/>
          <p14:tracePt t="41818" x="8232775" y="3119438"/>
          <p14:tracePt t="41834" x="8740775" y="3182938"/>
          <p14:tracePt t="41843" x="8993188" y="3182938"/>
          <p14:tracePt t="41851" x="9231313" y="3182938"/>
          <p14:tracePt t="41863" x="9437688" y="3151188"/>
          <p14:tracePt t="41868" x="9594850" y="3103563"/>
          <p14:tracePt t="41878" x="9737725" y="2978150"/>
          <p14:tracePt t="41881" x="9848850" y="2835275"/>
          <p14:tracePt t="41888" x="9944100" y="2676525"/>
          <p14:tracePt t="41899" x="10007600" y="2501900"/>
          <p14:tracePt t="41910" x="10069513" y="2312988"/>
          <p14:tracePt t="41927" x="10085388" y="1804988"/>
          <p14:tracePt t="41932" x="10085388" y="1536700"/>
          <p14:tracePt t="41936" x="10055225" y="1203325"/>
          <p14:tracePt t="41947" x="10007600" y="887413"/>
          <p14:tracePt t="41957" x="9896475" y="569913"/>
          <p14:tracePt t="42302" x="8756650" y="254000"/>
          <p14:tracePt t="42305" x="8897938" y="395288"/>
          <p14:tracePt t="42316" x="9040813" y="506413"/>
          <p14:tracePt t="42332" x="9183688" y="633413"/>
          <p14:tracePt t="42338" x="9215438" y="633413"/>
          <p14:tracePt t="42344" x="9231313" y="649288"/>
          <p14:tracePt t="42355" x="9278938" y="649288"/>
          <p14:tracePt t="42363" x="9294813" y="649288"/>
          <p14:tracePt t="42380" x="9374188" y="649288"/>
          <p14:tracePt t="42384" x="9390063" y="665163"/>
          <p14:tracePt t="42396" x="9437688" y="665163"/>
          <p14:tracePt t="42402" x="9451975" y="696913"/>
          <p14:tracePt t="42413" x="9467850" y="728663"/>
          <p14:tracePt t="42426" x="9547225" y="808038"/>
          <p14:tracePt t="42443" x="9674225" y="871538"/>
          <p14:tracePt t="42458" x="9769475" y="887413"/>
          <p14:tracePt t="42472" x="9817100" y="887413"/>
          <p14:tracePt t="42707" x="9817100" y="855663"/>
          <p14:tracePt t="42715" x="9785350" y="776288"/>
          <p14:tracePt t="42725" x="9769475" y="696913"/>
          <p14:tracePt t="42731" x="9737725" y="601663"/>
          <p14:tracePt t="42744" x="9737725" y="538163"/>
          <p14:tracePt t="42754" x="9737725" y="506413"/>
          <p14:tracePt t="42772" x="9721850" y="506413"/>
          <p14:tracePt t="42778" x="9705975" y="490538"/>
          <p14:tracePt t="42790" x="9658350" y="458788"/>
          <p14:tracePt t="42801" x="9563100" y="363538"/>
          <p14:tracePt t="42817" x="9374188" y="174625"/>
          <p14:tracePt t="42825" x="9247188" y="317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565626"/>
            <a:ext cx="10820400" cy="4024125"/>
          </a:xfrm>
          <a:prstGeom prst="rect">
            <a:avLst/>
          </a:prstGeom>
          <a:noFill/>
          <a:ln>
            <a:noFill/>
          </a:ln>
        </p:spPr>
        <p:txBody>
          <a:bodyPr spcFirstLastPara="1" wrap="square" lIns="91425" tIns="45700" rIns="91425" bIns="45700" anchor="t" anchorCtr="0">
            <a:normAutofit/>
          </a:bodyPr>
          <a:lstStyle/>
          <a:p>
            <a:pPr marL="342900">
              <a:lnSpc>
                <a:spcPct val="150000"/>
              </a:lnSpc>
              <a:spcBef>
                <a:spcPts val="0"/>
              </a:spcBef>
              <a:buSzPts val="2000"/>
            </a:pPr>
            <a:r>
              <a:rPr lang="en-US" sz="2400" b="1" dirty="0"/>
              <a:t>Problems if delayed: </a:t>
            </a:r>
            <a:r>
              <a:rPr lang="en-US" sz="2400" dirty="0"/>
              <a:t>Unpatched vulnerabilities could lead to exploits.</a:t>
            </a:r>
          </a:p>
          <a:p>
            <a:pPr marL="342900">
              <a:lnSpc>
                <a:spcPct val="150000"/>
              </a:lnSpc>
              <a:spcBef>
                <a:spcPts val="0"/>
              </a:spcBef>
              <a:buSzPts val="2000"/>
            </a:pPr>
            <a:r>
              <a:rPr lang="en-US" sz="2400" b="1" dirty="0"/>
              <a:t>Benefits of acting now: </a:t>
            </a:r>
            <a:r>
              <a:rPr lang="en-US" sz="2400" dirty="0"/>
              <a:t>Improved resilience, regulatory compliance, reduced breach risk.</a:t>
            </a:r>
          </a:p>
          <a:p>
            <a:pPr marL="342900">
              <a:lnSpc>
                <a:spcPct val="150000"/>
              </a:lnSpc>
              <a:spcBef>
                <a:spcPts val="0"/>
              </a:spcBef>
              <a:buSzPts val="2000"/>
            </a:pPr>
            <a:r>
              <a:rPr lang="en-US" sz="2400" b="1" dirty="0"/>
              <a:t>Risks if skipped: </a:t>
            </a:r>
            <a:r>
              <a:rPr lang="en-US" sz="2400" dirty="0"/>
              <a:t>Data loss, downtime, trust damage.</a:t>
            </a:r>
          </a:p>
          <a:p>
            <a:pPr marL="342900">
              <a:lnSpc>
                <a:spcPct val="150000"/>
              </a:lnSpc>
              <a:spcBef>
                <a:spcPts val="0"/>
              </a:spcBef>
              <a:buSzPts val="2000"/>
            </a:pPr>
            <a:r>
              <a:rPr lang="en-US" sz="2400" b="1" dirty="0"/>
              <a:t>Action needed: </a:t>
            </a:r>
            <a:r>
              <a:rPr lang="en-US" sz="2400" dirty="0"/>
              <a:t>Address high-priority issues first.</a:t>
            </a:r>
            <a:endParaRPr sz="24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2" name="Audio 31">
            <a:hlinkClick r:id="" action="ppaction://media"/>
            <a:extLst>
              <a:ext uri="{FF2B5EF4-FFF2-40B4-BE49-F238E27FC236}">
                <a16:creationId xmlns:a16="http://schemas.microsoft.com/office/drawing/2014/main" id="{C6F1287D-7599-5D30-AB01-27EF06D6182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079"/>
    </mc:Choice>
    <mc:Fallback>
      <p:transition spd="slow" advTm="17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extLst>
    <p:ext uri="{3A86A75C-4F4B-4683-9AE1-C65F6400EC91}">
      <p14:laserTraceLst xmlns:p14="http://schemas.microsoft.com/office/powerpoint/2010/main">
        <p14:tracePtLst>
          <p14:tracePt t="134" x="2247900" y="47625"/>
          <p14:tracePt t="142" x="2613025" y="222250"/>
          <p14:tracePt t="149" x="3024188" y="395288"/>
          <p14:tracePt t="160" x="3403600" y="538163"/>
          <p14:tracePt t="176" x="4116388" y="776288"/>
          <p14:tracePt t="193" x="4829175" y="935038"/>
          <p14:tracePt t="207" x="5399088" y="1014413"/>
          <p14:tracePt t="223" x="5732463" y="1028700"/>
          <p14:tracePt t="239" x="5857875" y="998538"/>
          <p14:tracePt t="255" x="5873750" y="966788"/>
          <p14:tracePt t="270" x="5842000" y="950913"/>
          <p14:tracePt t="286" x="5780088" y="919163"/>
          <p14:tracePt t="301" x="5764213" y="919163"/>
          <p14:tracePt t="318" x="5732463" y="919163"/>
          <p14:tracePt t="332" x="5700713" y="919163"/>
          <p14:tracePt t="336" x="5668963" y="935038"/>
          <p14:tracePt t="349" x="5653088" y="966788"/>
          <p14:tracePt t="353" x="5621338" y="998538"/>
          <p14:tracePt t="363" x="5605463" y="1014413"/>
          <p14:tracePt t="366" x="5589588" y="1028700"/>
          <p14:tracePt t="384" x="5573713" y="1044575"/>
          <p14:tracePt t="397" x="5573713" y="1092200"/>
          <p14:tracePt t="410" x="5541963" y="1108075"/>
          <p14:tracePt t="413" x="5541963" y="1123950"/>
          <p14:tracePt t="425" x="5541963" y="1155700"/>
          <p14:tracePt t="558" x="5526088" y="1155700"/>
          <p14:tracePt t="583" x="5526088" y="1171575"/>
          <p14:tracePt t="600" x="5526088" y="1187450"/>
          <p14:tracePt t="608" x="5526088" y="1203325"/>
          <p14:tracePt t="618" x="5526088" y="1235075"/>
          <p14:tracePt t="632" x="5526088" y="1282700"/>
          <p14:tracePt t="646" x="5541963" y="1346200"/>
          <p14:tracePt t="663" x="5573713" y="1409700"/>
          <p14:tracePt t="678" x="5621338" y="1473200"/>
          <p14:tracePt t="685" x="5653088" y="1504950"/>
          <p14:tracePt t="696" x="5700713" y="1552575"/>
          <p14:tracePt t="710" x="5794375" y="1600200"/>
          <p14:tracePt t="723" x="5857875" y="1631950"/>
          <p14:tracePt t="726" x="5889625" y="1631950"/>
          <p14:tracePt t="734" x="5953125" y="1647825"/>
          <p14:tracePt t="743" x="5984875" y="1647825"/>
          <p14:tracePt t="757" x="6064250" y="1647825"/>
          <p14:tracePt t="769" x="6096000" y="1647825"/>
          <p14:tracePt t="786" x="6111875" y="1647825"/>
          <p14:tracePt t="943" x="6111875" y="1663700"/>
          <p14:tracePt t="958" x="6111875" y="1679575"/>
          <p14:tracePt t="984" x="6127750" y="1711325"/>
          <p14:tracePt t="1000" x="6127750" y="1725613"/>
          <p14:tracePt t="1017" x="6127750" y="1741488"/>
          <p14:tracePt t="1032" x="6127750" y="1757363"/>
          <p14:tracePt t="1047" x="6143625" y="1789113"/>
          <p14:tracePt t="1081" x="6143625" y="1804988"/>
          <p14:tracePt t="1208" x="6143625" y="1820863"/>
          <p14:tracePt t="1247" x="6175375" y="1820863"/>
          <p14:tracePt t="1255" x="6191250" y="1820863"/>
          <p14:tracePt t="1265" x="6207125" y="1820863"/>
          <p14:tracePt t="1275" x="6223000" y="1836738"/>
          <p14:tracePt t="1287" x="6286500" y="1836738"/>
          <p14:tracePt t="1302" x="6381750" y="1836738"/>
          <p14:tracePt t="1310" x="6443663" y="1836738"/>
          <p14:tracePt t="1320" x="6507163" y="1836738"/>
          <p14:tracePt t="1340" x="6602413" y="1836738"/>
          <p14:tracePt t="1348" x="6618288" y="1836738"/>
          <p14:tracePt t="1456" x="6650038" y="1836738"/>
          <p14:tracePt t="1465" x="6650038" y="1868488"/>
          <p14:tracePt t="1473" x="6665913" y="1868488"/>
          <p14:tracePt t="1478" x="6681788" y="1868488"/>
          <p14:tracePt t="1489" x="6681788" y="1884363"/>
          <p14:tracePt t="1504" x="6745288" y="1900238"/>
          <p14:tracePt t="1509" x="6808788" y="1916113"/>
          <p14:tracePt t="1517" x="6904038" y="1963738"/>
          <p14:tracePt t="1531" x="6999288" y="1979613"/>
          <p14:tracePt t="1536" x="7124700" y="2027238"/>
          <p14:tracePt t="1553" x="7410450" y="2074863"/>
          <p14:tracePt t="1569" x="7710488" y="2138363"/>
          <p14:tracePt t="1583" x="7996238" y="2201863"/>
          <p14:tracePt t="1603" x="8202613" y="2265363"/>
          <p14:tracePt t="1610" x="8280400" y="2265363"/>
          <p14:tracePt t="1613" x="8359775" y="2281238"/>
          <p14:tracePt t="1627" x="8407400" y="2281238"/>
          <p14:tracePt t="1634" x="8439150" y="2297113"/>
          <p14:tracePt t="1646" x="8470900" y="2297113"/>
          <p14:tracePt t="1660" x="8486775" y="2297113"/>
          <p14:tracePt t="1678" x="8502650" y="2297113"/>
          <p14:tracePt t="1693" x="8518525" y="2297113"/>
          <p14:tracePt t="1708" x="8550275" y="2297113"/>
          <p14:tracePt t="1711" x="8582025" y="2297113"/>
          <p14:tracePt t="1719" x="8629650" y="2297113"/>
          <p14:tracePt t="1729" x="8677275" y="2297113"/>
          <p14:tracePt t="1738" x="8740775" y="2297113"/>
          <p14:tracePt t="1742" x="8820150" y="2297113"/>
          <p14:tracePt t="1754" x="8897938" y="2297113"/>
          <p14:tracePt t="1758" x="8977313" y="2297113"/>
          <p14:tracePt t="1771" x="9040813" y="2297113"/>
          <p14:tracePt t="1773" x="9120188" y="2312988"/>
          <p14:tracePt t="1784" x="9183688" y="2312988"/>
          <p14:tracePt t="1802" x="9294813" y="2344738"/>
          <p14:tracePt t="1806" x="9342438" y="2344738"/>
          <p14:tracePt t="1816" x="9374188" y="2360613"/>
          <p14:tracePt t="1832" x="9451975" y="2360613"/>
          <p14:tracePt t="1853" x="9594850" y="2360613"/>
          <p14:tracePt t="1863" x="9626600" y="2360613"/>
          <p14:tracePt t="1879" x="9737725" y="2360613"/>
          <p14:tracePt t="1884" x="9785350" y="2360613"/>
          <p14:tracePt t="1897" x="9832975" y="2360613"/>
          <p14:tracePt t="1902" x="9896475" y="2360613"/>
          <p14:tracePt t="1913" x="9928225" y="2344738"/>
          <p14:tracePt t="1926" x="10023475" y="2328863"/>
          <p14:tracePt t="1935" x="10069513" y="2312988"/>
          <p14:tracePt t="1943" x="10133013" y="2312988"/>
          <p14:tracePt t="1957" x="10180638" y="2297113"/>
          <p14:tracePt t="1962" x="10244138" y="2265363"/>
          <p14:tracePt t="1967" x="10307638" y="2265363"/>
          <p14:tracePt t="1974" x="10371138" y="2265363"/>
          <p14:tracePt t="1989" x="10466388" y="2249488"/>
          <p14:tracePt t="1997" x="10498138" y="2249488"/>
          <p14:tracePt t="2008" x="10545763" y="2233613"/>
          <p14:tracePt t="2020" x="10577513" y="2233613"/>
          <p14:tracePt t="2025" x="10625138" y="2233613"/>
          <p14:tracePt t="2035" x="10656888" y="2233613"/>
          <p14:tracePt t="2039" x="10702925" y="2217738"/>
          <p14:tracePt t="2051" x="10734675" y="2217738"/>
          <p14:tracePt t="2053" x="10798175" y="2185988"/>
          <p14:tracePt t="2066" x="10861675" y="2170113"/>
          <p14:tracePt t="2068" x="10925175" y="2170113"/>
          <p14:tracePt t="2082" x="10972800" y="2154238"/>
          <p14:tracePt t="2087" x="11036300" y="2138363"/>
          <p14:tracePt t="2093" x="11083925" y="2106613"/>
          <p14:tracePt t="2101" x="11131550" y="2106613"/>
          <p14:tracePt t="2113" x="11179175" y="2090738"/>
          <p14:tracePt t="2117" x="11195050" y="2090738"/>
          <p14:tracePt t="2129" x="11242675" y="2074863"/>
          <p14:tracePt t="2133" x="11258550" y="2074863"/>
          <p14:tracePt t="2144" x="11274425" y="2058988"/>
          <p14:tracePt t="2161" x="11288713" y="2027238"/>
          <p14:tracePt t="2165" x="11320463" y="2027238"/>
          <p14:tracePt t="2176" x="11336338" y="2027238"/>
          <p14:tracePt t="2192" x="11352213" y="2011363"/>
          <p14:tracePt t="2215" x="11368088" y="1995488"/>
          <p14:tracePt t="2503" x="11352213" y="1995488"/>
          <p14:tracePt t="2512" x="11320463" y="1979613"/>
          <p14:tracePt t="2520" x="11288713" y="1947863"/>
          <p14:tracePt t="2526" x="11210925" y="1916113"/>
          <p14:tracePt t="2537" x="11131550" y="1868488"/>
          <p14:tracePt t="2552" x="10893425" y="1789113"/>
          <p14:tracePt t="2557" x="10718800" y="1757363"/>
          <p14:tracePt t="2568" x="10498138" y="1695450"/>
          <p14:tracePt t="2583" x="9975850" y="1584325"/>
          <p14:tracePt t="2599" x="9374188" y="1457325"/>
          <p14:tracePt t="2609" x="8993188" y="1425575"/>
          <p14:tracePt t="2614" x="8597900" y="1362075"/>
          <p14:tracePt t="2620" x="8123238" y="1314450"/>
          <p14:tracePt t="2633" x="7646988" y="1282700"/>
          <p14:tracePt t="2645" x="6618288" y="1187450"/>
          <p14:tracePt t="2661" x="5668963" y="1108075"/>
          <p14:tracePt t="2676" x="5256213" y="1076325"/>
          <p14:tracePt t="2683" x="4876800" y="1060450"/>
          <p14:tracePt t="2687" x="4513263" y="1060450"/>
          <p14:tracePt t="2696" x="4179888" y="1076325"/>
          <p14:tracePt t="2707" x="3863975" y="1108075"/>
          <p14:tracePt t="2709" x="3530600" y="1171575"/>
          <p14:tracePt t="2722" x="3246438" y="1250950"/>
          <p14:tracePt t="2729" x="2992438" y="1314450"/>
          <p14:tracePt t="2733" x="2770188" y="1393825"/>
          <p14:tracePt t="2741" x="2613025" y="1473200"/>
          <p14:tracePt t="2752" x="2517775" y="1520825"/>
          <p14:tracePt t="2759" x="2454275" y="1584325"/>
          <p14:tracePt t="2768" x="2406650" y="1647825"/>
          <p14:tracePt t="2774" x="2359025" y="1679575"/>
          <p14:tracePt t="2784" x="2343150" y="1741488"/>
          <p14:tracePt t="2801" x="2295525" y="1836738"/>
          <p14:tracePt t="2816" x="2279650" y="1963738"/>
          <p14:tracePt t="2821" x="2279650" y="2027238"/>
          <p14:tracePt t="2832" x="2279650" y="2074863"/>
          <p14:tracePt t="2852" x="2279650" y="2185988"/>
          <p14:tracePt t="2853" x="2279650" y="2233613"/>
          <p14:tracePt t="2864" x="2279650" y="2297113"/>
          <p14:tracePt t="2880" x="2327275" y="2422525"/>
          <p14:tracePt t="2885" x="2343150" y="2454275"/>
          <p14:tracePt t="2896" x="2390775" y="2517775"/>
          <p14:tracePt t="2912" x="2470150" y="2597150"/>
          <p14:tracePt t="2917" x="2501900" y="2628900"/>
          <p14:tracePt t="2927" x="2549525" y="2676525"/>
          <p14:tracePt t="2942" x="2644775" y="2755900"/>
          <p14:tracePt t="2957" x="2770188" y="2851150"/>
          <p14:tracePt t="2973" x="2960688" y="2946400"/>
          <p14:tracePt t="2989" x="3167063" y="3057525"/>
          <p14:tracePt t="3006" x="3325813" y="3135313"/>
          <p14:tracePt t="3017" x="3371850" y="3151188"/>
          <p14:tracePt t="3028" x="3419475" y="3167063"/>
          <p14:tracePt t="3032" x="3435350" y="3167063"/>
          <p14:tracePt t="3144" x="3435350" y="3182938"/>
          <p14:tracePt t="3159" x="3435350" y="3214688"/>
          <p14:tracePt t="3184" x="3435350" y="3230563"/>
          <p14:tracePt t="3200" x="3435350" y="3246438"/>
          <p14:tracePt t="3214" x="3435350" y="3262313"/>
          <p14:tracePt t="3224" x="3403600" y="3262313"/>
          <p14:tracePt t="3240" x="3387725" y="3294063"/>
          <p14:tracePt t="3245" x="3387725" y="3309938"/>
          <p14:tracePt t="3256" x="3371850" y="3325813"/>
          <p14:tracePt t="3271" x="3355975" y="3373438"/>
          <p14:tracePt t="3291" x="3325813" y="3389313"/>
          <p14:tracePt t="3303" x="3294063" y="3405188"/>
          <p14:tracePt t="3318" x="3278188" y="3421063"/>
          <p14:tracePt t="3325" x="3167063" y="3421063"/>
          <p14:tracePt t="3338" x="3151188" y="3452813"/>
          <p14:tracePt t="3367" x="3151188" y="3468688"/>
          <p14:tracePt t="3382" x="3135313" y="3468688"/>
          <p14:tracePt t="3398" x="3135313" y="3484563"/>
          <p14:tracePt t="3405" x="3119438" y="3484563"/>
          <p14:tracePt t="3413" x="3087688" y="3500438"/>
          <p14:tracePt t="3426" x="3071813" y="3500438"/>
          <p14:tracePt t="3429" x="3071813" y="3532188"/>
          <p14:tracePt t="3441" x="3055938" y="3532188"/>
          <p14:tracePt t="3457" x="3055938" y="3548063"/>
          <p14:tracePt t="3478" x="3040063" y="3548063"/>
          <p14:tracePt t="3720" x="3008313" y="3548063"/>
          <p14:tracePt t="3745" x="2992438" y="3548063"/>
          <p14:tracePt t="3792" x="2976563" y="3548063"/>
          <p14:tracePt t="3799" x="2960688" y="3548063"/>
          <p14:tracePt t="3808" x="2928938" y="3548063"/>
          <p14:tracePt t="3817" x="2913063" y="3548063"/>
          <p14:tracePt t="3834" x="2881313" y="3548063"/>
          <p14:tracePt t="3837" x="2849563" y="3548063"/>
          <p14:tracePt t="3847" x="2833688" y="3548063"/>
          <p14:tracePt t="3869" x="2801938" y="3548063"/>
          <p14:tracePt t="3878" x="2770188" y="3548063"/>
          <p14:tracePt t="3984" x="2786063" y="3548063"/>
          <p14:tracePt t="3992" x="2817813" y="3548063"/>
          <p14:tracePt t="4006" x="2897188" y="3548063"/>
          <p14:tracePt t="4021" x="2960688" y="3548063"/>
          <p14:tracePt t="4025" x="3024188" y="3548063"/>
          <p14:tracePt t="4031" x="3103563" y="3548063"/>
          <p14:tracePt t="4040" x="3198813" y="3548063"/>
          <p14:tracePt t="4051" x="3278188" y="3548063"/>
          <p14:tracePt t="4054" x="3371850" y="3548063"/>
          <p14:tracePt t="4067" x="3482975" y="3548063"/>
          <p14:tracePt t="4069" x="3562350" y="3563938"/>
          <p14:tracePt t="4076" x="3641725" y="3579813"/>
          <p14:tracePt t="4086" x="3721100" y="3579813"/>
          <p14:tracePt t="4098" x="3752850" y="3611563"/>
          <p14:tracePt t="4101" x="3768725" y="3611563"/>
          <p14:tracePt t="4353" x="3800475" y="3611563"/>
          <p14:tracePt t="4361" x="3832225" y="3611563"/>
          <p14:tracePt t="4374" x="3911600" y="3611563"/>
          <p14:tracePt t="4386" x="3973513" y="3611563"/>
          <p14:tracePt t="4396" x="4052888" y="3611563"/>
          <p14:tracePt t="4400" x="4132263" y="3627438"/>
          <p14:tracePt t="4409" x="4227513" y="3627438"/>
          <p14:tracePt t="4413" x="4322763" y="3643313"/>
          <p14:tracePt t="4423" x="4402138" y="3659188"/>
          <p14:tracePt t="4430" x="4481513" y="3690938"/>
          <p14:tracePt t="4442" x="4529138" y="3690938"/>
          <p14:tracePt t="4445" x="4560888" y="3706813"/>
          <p14:tracePt t="4911" x="4560888" y="3722688"/>
          <p14:tracePt t="4933" x="4545013" y="3722688"/>
          <p14:tracePt t="4942" x="4545013" y="3738563"/>
          <p14:tracePt t="4949" x="4513263" y="3738563"/>
          <p14:tracePt t="4981" x="4497388" y="3738563"/>
          <p14:tracePt t="5005" x="4481513" y="3738563"/>
          <p14:tracePt t="5013" x="4481513" y="3770313"/>
          <p14:tracePt t="5021" x="4465638" y="3770313"/>
          <p14:tracePt t="5037" x="4433888" y="3770313"/>
          <p14:tracePt t="5050" x="4418013" y="3770313"/>
          <p14:tracePt t="5052" x="4402138" y="3770313"/>
          <p14:tracePt t="5066" x="4386263" y="3784600"/>
          <p14:tracePt t="5069" x="4354513" y="3784600"/>
          <p14:tracePt t="5083" x="4338638" y="3784600"/>
          <p14:tracePt t="5085" x="4322763" y="3784600"/>
          <p14:tracePt t="5097" x="4306888" y="3784600"/>
          <p14:tracePt t="5141" x="4275138" y="3784600"/>
          <p14:tracePt t="5222" x="4291013" y="3784600"/>
          <p14:tracePt t="5229" x="4306888" y="3784600"/>
          <p14:tracePt t="5239" x="4354513" y="3784600"/>
          <p14:tracePt t="5253" x="4402138" y="3784600"/>
          <p14:tracePt t="5255" x="4481513" y="3784600"/>
          <p14:tracePt t="5270" x="4670425" y="3784600"/>
          <p14:tracePt t="5286" x="4876800" y="3800475"/>
          <p14:tracePt t="5301" x="5146675" y="3848100"/>
          <p14:tracePt t="5316" x="5256213" y="3848100"/>
          <p14:tracePt t="5319" x="5351463" y="3863975"/>
          <p14:tracePt t="5331" x="5478463" y="3879850"/>
          <p14:tracePt t="5333" x="5573713" y="3895725"/>
          <p14:tracePt t="5347" x="5668963" y="3927475"/>
          <p14:tracePt t="5349" x="5732463" y="3943350"/>
          <p14:tracePt t="5363" x="5810250" y="3943350"/>
          <p14:tracePt t="5365" x="5857875" y="3959225"/>
          <p14:tracePt t="5381" x="5873750" y="3959225"/>
          <p14:tracePt t="5613" x="5857875" y="3959225"/>
          <p14:tracePt t="5628" x="5842000" y="3959225"/>
          <p14:tracePt t="5654" x="5810250" y="3959225"/>
          <p14:tracePt t="5661" x="5780088" y="3959225"/>
          <p14:tracePt t="5675" x="5764213" y="3959225"/>
          <p14:tracePt t="5692" x="5732463" y="3959225"/>
          <p14:tracePt t="5694" x="5684838" y="3959225"/>
          <p14:tracePt t="5706" x="5653088" y="3959225"/>
          <p14:tracePt t="5709" x="5605463" y="3959225"/>
          <p14:tracePt t="5723" x="5573713" y="3959225"/>
          <p14:tracePt t="5725" x="5526088" y="3959225"/>
          <p14:tracePt t="5738" x="5510213" y="3959225"/>
          <p14:tracePt t="5755" x="5494338" y="3959225"/>
          <p14:tracePt t="5782" x="5462588" y="3959225"/>
          <p14:tracePt t="6159" x="5478463" y="3927475"/>
          <p14:tracePt t="6168" x="5494338" y="3927475"/>
          <p14:tracePt t="6176" x="5541963" y="3927475"/>
          <p14:tracePt t="6182" x="5573713" y="3911600"/>
          <p14:tracePt t="6193" x="5637213" y="3911600"/>
          <p14:tracePt t="6198" x="5716588" y="3895725"/>
          <p14:tracePt t="6207" x="5794375" y="3895725"/>
          <p14:tracePt t="6224" x="5984875" y="3848100"/>
          <p14:tracePt t="6233" x="6096000" y="3848100"/>
          <p14:tracePt t="6243" x="6223000" y="3832225"/>
          <p14:tracePt t="6254" x="6459538" y="3800475"/>
          <p14:tracePt t="6260" x="6586538" y="3770313"/>
          <p14:tracePt t="6271" x="6681788" y="3754438"/>
          <p14:tracePt t="6285" x="6888163" y="3738563"/>
          <p14:tracePt t="6301" x="6999288" y="3738563"/>
          <p14:tracePt t="6309" x="7013575" y="3738563"/>
          <p14:tracePt t="6320" x="7045325" y="3738563"/>
          <p14:tracePt t="6456" x="7045325" y="3722688"/>
          <p14:tracePt t="6465" x="7029450" y="3722688"/>
          <p14:tracePt t="6480" x="6999288" y="3722688"/>
          <p14:tracePt t="6489" x="6951663" y="3690938"/>
          <p14:tracePt t="6494" x="6919913" y="3690938"/>
          <p14:tracePt t="6502" x="6856413" y="3675063"/>
          <p14:tracePt t="6512" x="6792913" y="3675063"/>
          <p14:tracePt t="6523" x="6729413" y="3659188"/>
          <p14:tracePt t="6525" x="6681788" y="3659188"/>
          <p14:tracePt t="6534" x="6618288" y="3643313"/>
          <p14:tracePt t="6551" x="6459538" y="3611563"/>
          <p14:tracePt t="6557" x="6365875" y="3611563"/>
          <p14:tracePt t="6568" x="6286500" y="3595688"/>
          <p14:tracePt t="6584" x="6096000" y="3579813"/>
          <p14:tracePt t="6594" x="6016625" y="3579813"/>
          <p14:tracePt t="6602" x="5969000" y="3579813"/>
          <p14:tracePt t="6615" x="5905500" y="3579813"/>
          <p14:tracePt t="6621" x="5889625" y="3579813"/>
          <p14:tracePt t="6633" x="5857875" y="3579813"/>
          <p14:tracePt t="6645" x="5842000" y="3627438"/>
          <p14:tracePt t="6654" x="5842000" y="3659188"/>
          <p14:tracePt t="6663" x="5826125" y="3706813"/>
          <p14:tracePt t="6676" x="5826125" y="3722688"/>
          <p14:tracePt t="6679" x="5826125" y="3770313"/>
          <p14:tracePt t="6685" x="5826125" y="3784600"/>
          <p14:tracePt t="6695" x="5826125" y="3816350"/>
          <p14:tracePt t="6706" x="5826125" y="3848100"/>
          <p14:tracePt t="6723" x="5826125" y="3863975"/>
          <p14:tracePt t="6750" x="5857875" y="3863975"/>
          <p14:tracePt t="6757" x="5889625" y="3863975"/>
          <p14:tracePt t="6769" x="5937250" y="3863975"/>
          <p14:tracePt t="6785" x="6048375" y="3848100"/>
          <p14:tracePt t="6800" x="6175375" y="3832225"/>
          <p14:tracePt t="6816" x="6334125" y="3800475"/>
          <p14:tracePt t="6831" x="6507163" y="3770313"/>
          <p14:tracePt t="6847" x="6665913" y="3738563"/>
          <p14:tracePt t="6863" x="6761163" y="3690938"/>
          <p14:tracePt t="6879" x="6824663" y="3675063"/>
          <p14:tracePt t="6894" x="6840538" y="3659188"/>
          <p14:tracePt t="6909" x="6856413" y="3643313"/>
          <p14:tracePt t="6933" x="6856413" y="3611563"/>
          <p14:tracePt t="6958" x="6856413" y="3595688"/>
          <p14:tracePt t="6965" x="6840538" y="3579813"/>
          <p14:tracePt t="6973" x="6808788" y="3563938"/>
          <p14:tracePt t="6987" x="6777038" y="3532188"/>
          <p14:tracePt t="6989" x="6761163" y="3516313"/>
          <p14:tracePt t="7004" x="6713538" y="3516313"/>
          <p14:tracePt t="7006" x="6697663" y="3500438"/>
          <p14:tracePt t="7018" x="6681788" y="3500438"/>
          <p14:tracePt t="7035" x="6618288" y="3500438"/>
          <p14:tracePt t="7037" x="6570663" y="3500438"/>
          <p14:tracePt t="7050" x="6554788" y="3500438"/>
          <p14:tracePt t="7054" x="6523038" y="3500438"/>
          <p14:tracePt t="7065" x="6491288" y="3500438"/>
          <p14:tracePt t="7082" x="6459538" y="3500438"/>
          <p14:tracePt t="7240" x="6491288" y="3500438"/>
          <p14:tracePt t="7257" x="6507163" y="3500438"/>
          <p14:tracePt t="7336" x="6507163" y="3484563"/>
          <p14:tracePt t="7343" x="6491288" y="3484563"/>
          <p14:tracePt t="7351" x="6475413" y="3484563"/>
          <p14:tracePt t="7361" x="6459538" y="3484563"/>
          <p14:tracePt t="7369" x="6443663" y="3484563"/>
          <p14:tracePt t="7381" x="6397625" y="3452813"/>
          <p14:tracePt t="7389" x="6302375" y="3452813"/>
          <p14:tracePt t="7397" x="6223000" y="3452813"/>
          <p14:tracePt t="7406" x="6127750" y="3452813"/>
          <p14:tracePt t="7413" x="6000750" y="3452813"/>
          <p14:tracePt t="7427" x="5889625" y="3468688"/>
          <p14:tracePt t="7429" x="5748338" y="3500438"/>
          <p14:tracePt t="7441" x="5589588" y="3548063"/>
          <p14:tracePt t="7445" x="5383213" y="3579813"/>
          <p14:tracePt t="7457" x="5192713" y="3643313"/>
          <p14:tracePt t="7461" x="4987925" y="3690938"/>
          <p14:tracePt t="7472" x="4797425" y="3722688"/>
          <p14:tracePt t="7489" x="4481513" y="3784600"/>
          <p14:tracePt t="7495" x="4354513" y="3800475"/>
          <p14:tracePt t="7504" x="4259263" y="3816350"/>
          <p14:tracePt t="7520" x="4116388" y="3816350"/>
          <p14:tracePt t="7536" x="4021138" y="3848100"/>
          <p14:tracePt t="7552" x="3989388" y="3848100"/>
          <p14:tracePt t="7557" x="3959225" y="3848100"/>
          <p14:tracePt t="7568" x="3927475" y="3863975"/>
          <p14:tracePt t="7583" x="3879850" y="3895725"/>
          <p14:tracePt t="7589" x="3848100" y="3927475"/>
          <p14:tracePt t="7599" x="3784600" y="3943350"/>
          <p14:tracePt t="7618" x="3689350" y="4006850"/>
          <p14:tracePt t="7625" x="3641725" y="4022725"/>
          <p14:tracePt t="7630" x="3609975" y="4038600"/>
          <p14:tracePt t="7642" x="3562350" y="4054475"/>
          <p14:tracePt t="7649" x="3546475" y="4086225"/>
          <p14:tracePt t="7662" x="3514725" y="4165600"/>
          <p14:tracePt t="7677" x="3482975" y="4197350"/>
          <p14:tracePt t="7682" x="3467100" y="4260850"/>
          <p14:tracePt t="7688" x="3451225" y="4292600"/>
          <p14:tracePt t="7693" x="3435350" y="4356100"/>
          <p14:tracePt t="7708" x="3403600" y="4419600"/>
          <p14:tracePt t="7710" x="3371850" y="4481513"/>
          <p14:tracePt t="7723" x="3355975" y="4529138"/>
          <p14:tracePt t="7725" x="3309938" y="4608513"/>
          <p14:tracePt t="7733" x="3294063" y="4687888"/>
          <p14:tracePt t="7741" x="3246438" y="4767263"/>
          <p14:tracePt t="7754" x="3214688" y="4830763"/>
          <p14:tracePt t="7757" x="3198813" y="4894263"/>
          <p14:tracePt t="7771" x="3151188" y="4957763"/>
          <p14:tracePt t="7775" x="3135313" y="5005388"/>
          <p14:tracePt t="7780" x="3087688" y="5068888"/>
          <p14:tracePt t="7790" x="3055938" y="5116513"/>
          <p14:tracePt t="7800" x="3008313" y="5162550"/>
          <p14:tracePt t="7819" x="2928938" y="5226050"/>
          <p14:tracePt t="7824" x="2897188" y="5273675"/>
          <p14:tracePt t="7835" x="2881313" y="5289550"/>
          <p14:tracePt t="7847" x="2849563" y="5305425"/>
          <p14:tracePt t="7968" x="2849563" y="5257800"/>
          <p14:tracePt t="7976" x="2849563" y="5226050"/>
          <p14:tracePt t="7990" x="2865438" y="5116513"/>
          <p14:tracePt t="7998" x="2865438" y="5068888"/>
          <p14:tracePt t="8009" x="2881313" y="5005388"/>
          <p14:tracePt t="8020" x="2881313" y="4957763"/>
          <p14:tracePt t="8024" x="2897188" y="4910138"/>
          <p14:tracePt t="8030" x="2897188" y="4862513"/>
          <p14:tracePt t="8039" x="2897188" y="4846638"/>
          <p14:tracePt t="8052" x="2897188" y="4830763"/>
          <p14:tracePt t="8067" x="2897188" y="4799013"/>
          <p14:tracePt t="8072" x="2897188" y="4783138"/>
          <p14:tracePt t="8078" x="2897188" y="4767263"/>
          <p14:tracePt t="8088" x="2897188" y="4751388"/>
          <p14:tracePt t="8097" x="2928938" y="4703763"/>
          <p14:tracePt t="8100" x="2928938" y="4687888"/>
          <p14:tracePt t="8113" x="2928938" y="4672013"/>
          <p14:tracePt t="8131" x="2928938" y="4624388"/>
          <p14:tracePt t="8138" x="2928938" y="4608513"/>
          <p14:tracePt t="8143" x="2944813" y="4592638"/>
          <p14:tracePt t="8153" x="2944813" y="4560888"/>
          <p14:tracePt t="8160" x="2944813" y="4545013"/>
          <p14:tracePt t="8176" x="2944813" y="4529138"/>
          <p14:tracePt t="8192" x="2944813" y="4481513"/>
          <p14:tracePt t="8198" x="2944813" y="4465638"/>
          <p14:tracePt t="8204" x="2944813" y="4451350"/>
          <p14:tracePt t="8215" x="2944813" y="4435475"/>
          <p14:tracePt t="8224" x="2944813" y="4387850"/>
          <p14:tracePt t="8240" x="2944813" y="4356100"/>
          <p14:tracePt t="8260" x="2944813" y="4292600"/>
          <p14:tracePt t="8268" x="2944813" y="4276725"/>
          <p14:tracePt t="8272" x="2944813" y="4244975"/>
          <p14:tracePt t="8279" x="2944813" y="4213225"/>
          <p14:tracePt t="8287" x="2928938" y="4197350"/>
          <p14:tracePt t="8306" x="2928938" y="4133850"/>
          <p14:tracePt t="8317" x="2913063" y="4117975"/>
          <p14:tracePt t="8448" x="2897188" y="4117975"/>
          <p14:tracePt t="8471" x="2881313" y="4117975"/>
          <p14:tracePt t="8496" x="2849563" y="4117975"/>
          <p14:tracePt t="8510" x="2833688" y="4117975"/>
          <p14:tracePt t="8527" x="2817813" y="4117975"/>
          <p14:tracePt t="8543" x="2817813" y="4133850"/>
          <p14:tracePt t="8638" x="2849563" y="4133850"/>
          <p14:tracePt t="8649" x="2881313" y="4133850"/>
          <p14:tracePt t="8662" x="3024188" y="4117975"/>
          <p14:tracePt t="8677" x="3182938" y="4086225"/>
          <p14:tracePt t="8692" x="3246438" y="4070350"/>
          <p14:tracePt t="8695" x="3294063" y="4070350"/>
          <p14:tracePt t="8700" x="3341688" y="4070350"/>
          <p14:tracePt t="8714" x="3355975" y="4070350"/>
          <p14:tracePt t="8723" x="3371850" y="4070350"/>
          <p14:tracePt t="9045" x="3355975" y="4070350"/>
          <p14:tracePt t="9133" x="3325813" y="4070350"/>
          <p14:tracePt t="9157" x="3309938" y="4070350"/>
          <p14:tracePt t="9173" x="3294063" y="4070350"/>
          <p14:tracePt t="9181" x="3278188" y="4070350"/>
          <p14:tracePt t="9190" x="3246438" y="4070350"/>
          <p14:tracePt t="9207" x="3214688" y="4086225"/>
          <p14:tracePt t="9223" x="3151188" y="4102100"/>
          <p14:tracePt t="9237" x="3135313" y="4117975"/>
          <p14:tracePt t="9254" x="3119438" y="4117975"/>
          <p14:tracePt t="9270" x="3087688" y="4117975"/>
          <p14:tracePt t="9317" x="3087688" y="4133850"/>
          <p14:tracePt t="9456" x="3087688" y="4165600"/>
          <p14:tracePt t="9462" x="3103563" y="4165600"/>
          <p14:tracePt t="9472" x="3135313" y="4165600"/>
          <p14:tracePt t="9478" x="3198813" y="4181475"/>
          <p14:tracePt t="9487" x="3262313" y="4197350"/>
          <p14:tracePt t="9503" x="3403600" y="4213225"/>
          <p14:tracePt t="9519" x="3530600" y="4244975"/>
          <p14:tracePt t="9534" x="3673475" y="4260850"/>
          <p14:tracePt t="9550" x="3816350" y="4260850"/>
          <p14:tracePt t="9566" x="3879850" y="4260850"/>
          <p14:tracePt t="9568" x="3927475" y="4260850"/>
          <p14:tracePt t="9582" x="3989388" y="4244975"/>
          <p14:tracePt t="9597" x="4005263" y="4229100"/>
          <p14:tracePt t="9600" x="4037013" y="4229100"/>
          <p14:tracePt t="9614" x="4068763" y="4197350"/>
          <p14:tracePt t="9628" x="4116388" y="4165600"/>
          <p14:tracePt t="9631" x="4148138" y="4149725"/>
          <p14:tracePt t="9644" x="4164013" y="4117975"/>
          <p14:tracePt t="9646" x="4227513" y="4070350"/>
          <p14:tracePt t="9659" x="4243388" y="4054475"/>
          <p14:tracePt t="9661" x="4291013" y="4006850"/>
          <p14:tracePt t="9675" x="4306888" y="3990975"/>
          <p14:tracePt t="9677" x="4322763" y="3975100"/>
          <p14:tracePt t="9690" x="4322763" y="3959225"/>
          <p14:tracePt t="9707" x="4322763" y="3927475"/>
          <p14:tracePt t="9722" x="4322763" y="3911600"/>
          <p14:tracePt t="9751" x="4322763" y="3895725"/>
          <p14:tracePt t="9758" x="4322763" y="3879850"/>
          <p14:tracePt t="9773" x="4322763" y="3848100"/>
          <p14:tracePt t="9784" x="4322763" y="3832225"/>
          <p14:tracePt t="9801" x="4322763" y="3770313"/>
          <p14:tracePt t="9816" x="4306888" y="3738563"/>
          <p14:tracePt t="9821" x="4306888" y="3722688"/>
          <p14:tracePt t="9833" x="4306888" y="3675063"/>
          <p14:tracePt t="9848" x="4275138" y="3611563"/>
          <p14:tracePt t="9864" x="4259263" y="3532188"/>
          <p14:tracePt t="9881" x="4259263" y="3452813"/>
          <p14:tracePt t="9895" x="4243388" y="3405188"/>
          <p14:tracePt t="9898" x="4243388" y="3341688"/>
          <p14:tracePt t="9911" x="4243388" y="3214688"/>
          <p14:tracePt t="9930" x="4227513" y="3119438"/>
          <p14:tracePt t="9943" x="4227513" y="3025775"/>
          <p14:tracePt t="9958" x="4195763" y="2946400"/>
          <p14:tracePt t="9973" x="4195763" y="2867025"/>
          <p14:tracePt t="9991" x="4179888" y="2787650"/>
          <p14:tracePt t="10006" x="4116388" y="2708275"/>
          <p14:tracePt t="10013" x="4100513" y="2660650"/>
          <p14:tracePt t="10024" x="4068763" y="2628900"/>
          <p14:tracePt t="10037" x="4021138" y="2581275"/>
          <p14:tracePt t="10043" x="3959225" y="2549525"/>
          <p14:tracePt t="10047" x="3911600" y="2501900"/>
          <p14:tracePt t="10055" x="3832225" y="2470150"/>
          <p14:tracePt t="10067" x="3721100" y="2454275"/>
          <p14:tracePt t="10069" x="3625850" y="2406650"/>
          <p14:tracePt t="10082" x="3530600" y="2376488"/>
          <p14:tracePt t="10099" x="3309938" y="2328863"/>
          <p14:tracePt t="10103" x="3198813" y="2328863"/>
          <p14:tracePt t="10113" x="3119438" y="2328863"/>
          <p14:tracePt t="10129" x="2913063" y="2328863"/>
          <p14:tracePt t="10133" x="2833688" y="2360613"/>
          <p14:tracePt t="10145" x="2754313" y="2392363"/>
          <p14:tracePt t="10150" x="2692400" y="2438400"/>
          <p14:tracePt t="10160" x="2644775" y="2470150"/>
          <p14:tracePt t="10176" x="2533650" y="2581275"/>
          <p14:tracePt t="10192" x="2454275" y="2676525"/>
          <p14:tracePt t="10208" x="2406650" y="2771775"/>
          <p14:tracePt t="10213" x="2374900" y="2819400"/>
          <p14:tracePt t="10224" x="2374900" y="2851150"/>
          <p14:tracePt t="10238" x="2374900" y="2898775"/>
          <p14:tracePt t="10277" x="2374900" y="2914650"/>
          <p14:tracePt t="10302" x="2390775" y="2914650"/>
          <p14:tracePt t="10309" x="2406650" y="2914650"/>
          <p14:tracePt t="10318" x="2454275" y="2930525"/>
          <p14:tracePt t="10332" x="2533650" y="2930525"/>
          <p14:tracePt t="10348" x="2565400" y="2930525"/>
          <p14:tracePt t="10350" x="2581275" y="2930525"/>
          <p14:tracePt t="10365" x="2613025" y="2930525"/>
          <p14:tracePt t="10370" x="2644775" y="2898775"/>
          <p14:tracePt t="10376" x="2692400" y="2882900"/>
          <p14:tracePt t="10384" x="2708275" y="2882900"/>
          <p14:tracePt t="10396" x="2724150" y="2867025"/>
          <p14:tracePt t="10411" x="2740025" y="2851150"/>
          <p14:tracePt t="10427" x="2770188" y="2819400"/>
          <p14:tracePt t="10430" x="2786063" y="2803525"/>
          <p14:tracePt t="10441" x="2801938" y="2771775"/>
          <p14:tracePt t="10445" x="2817813" y="2740025"/>
          <p14:tracePt t="10457" x="2849563" y="2708275"/>
          <p14:tracePt t="10461" x="2849563" y="2660650"/>
          <p14:tracePt t="10472" x="2849563" y="2628900"/>
          <p14:tracePt t="10489" x="2849563" y="2581275"/>
          <p14:tracePt t="10493" x="2849563" y="2565400"/>
          <p14:tracePt t="10512" x="2833688" y="2549525"/>
          <p14:tracePt t="10520" x="2817813" y="2533650"/>
          <p14:tracePt t="10535" x="2754313" y="2501900"/>
          <p14:tracePt t="10551" x="2692400" y="2501900"/>
          <p14:tracePt t="10559" x="2660650" y="2501900"/>
          <p14:tracePt t="10571" x="2597150" y="2517775"/>
          <p14:tracePt t="10583" x="2454275" y="2628900"/>
          <p14:tracePt t="10599" x="2295525" y="2787650"/>
          <p14:tracePt t="10607" x="2216150" y="2898775"/>
          <p14:tracePt t="10618" x="2168525" y="2994025"/>
          <p14:tracePt t="10629" x="2090738" y="3151188"/>
          <p14:tracePt t="10645" x="2090738" y="3262313"/>
          <p14:tracePt t="10652" x="2090738" y="3325813"/>
          <p14:tracePt t="10661" x="2136775" y="3389313"/>
          <p14:tracePt t="10676" x="2184400" y="3452813"/>
          <p14:tracePt t="10682" x="2247900" y="3500438"/>
          <p14:tracePt t="10686" x="2343150" y="3579813"/>
          <p14:tracePt t="10694" x="2422525" y="3627438"/>
          <p14:tracePt t="10706" x="2533650" y="3690938"/>
          <p14:tracePt t="10710" x="2644775" y="3722688"/>
          <p14:tracePt t="10723" x="2740025" y="3770313"/>
          <p14:tracePt t="10727" x="2849563" y="3800475"/>
          <p14:tracePt t="10738" x="2960688" y="3816350"/>
          <p14:tracePt t="10741" x="3055938" y="3848100"/>
          <p14:tracePt t="10753" x="3167063" y="3863975"/>
          <p14:tracePt t="10769" x="3325813" y="3863975"/>
          <p14:tracePt t="10786" x="3435350" y="3863975"/>
          <p14:tracePt t="10791" x="3451225" y="3848100"/>
          <p14:tracePt t="10796" x="3498850" y="3832225"/>
          <p14:tracePt t="10807" x="3498850" y="3816350"/>
          <p14:tracePt t="10822" x="3498850" y="3800475"/>
          <p14:tracePt t="10848" x="3498850" y="3770313"/>
          <p14:tracePt t="10871" x="3498850" y="3754438"/>
          <p14:tracePt t="11023" x="3482975" y="3754438"/>
          <p14:tracePt t="11337" x="3482975" y="3738563"/>
          <p14:tracePt t="11376" x="3467100" y="3738563"/>
          <p14:tracePt t="11392" x="3467100" y="3722688"/>
          <p14:tracePt t="11399" x="3451225" y="3722688"/>
          <p14:tracePt t="11405" x="3435350" y="3690938"/>
          <p14:tracePt t="11418" x="3387725" y="3675063"/>
          <p14:tracePt t="11426" x="3355975" y="3675063"/>
          <p14:tracePt t="11429" x="3309938" y="3659188"/>
          <p14:tracePt t="11442" x="3246438" y="3643313"/>
          <p14:tracePt t="11447" x="3167063" y="3611563"/>
          <p14:tracePt t="11457" x="3087688" y="3595688"/>
          <p14:tracePt t="11473" x="2913063" y="3563938"/>
          <p14:tracePt t="11489" x="2692400" y="3532188"/>
          <p14:tracePt t="11496" x="2613025" y="3516313"/>
          <p14:tracePt t="11501" x="2517775" y="3516313"/>
          <p14:tracePt t="11511" x="2454275" y="3516313"/>
          <p14:tracePt t="11519" x="2422525" y="3516313"/>
          <p14:tracePt t="11535" x="2359025" y="3548063"/>
          <p14:tracePt t="11543" x="2343150" y="3563938"/>
          <p14:tracePt t="11552" x="2295525" y="3611563"/>
          <p14:tracePt t="11568" x="2247900" y="3706813"/>
          <p14:tracePt t="11573" x="2216150" y="3770313"/>
          <p14:tracePt t="11586" x="2216150" y="3800475"/>
          <p14:tracePt t="11599" x="2200275" y="3879850"/>
          <p14:tracePt t="11605" x="2200275" y="3927475"/>
          <p14:tracePt t="11618" x="2200275" y="3943350"/>
          <p14:tracePt t="11655" x="2200275" y="3959225"/>
          <p14:tracePt t="11688" x="2232025" y="3959225"/>
          <p14:tracePt t="11696" x="2263775" y="3959225"/>
          <p14:tracePt t="11710" x="2390775" y="3959225"/>
          <p14:tracePt t="11717" x="2470150" y="3927475"/>
          <p14:tracePt t="11727" x="2549525" y="3895725"/>
          <p14:tracePt t="11733" x="2644775" y="3848100"/>
          <p14:tracePt t="11744" x="2724150" y="3816350"/>
          <p14:tracePt t="11755" x="2786063" y="3770313"/>
          <p14:tracePt t="11758" x="2849563" y="3722688"/>
          <p14:tracePt t="11769" x="2865438" y="3659188"/>
          <p14:tracePt t="11785" x="2928938" y="3563938"/>
          <p14:tracePt t="11789" x="2944813" y="3500438"/>
          <p14:tracePt t="11801" x="2944813" y="3436938"/>
          <p14:tracePt t="11807" x="2944813" y="3373438"/>
          <p14:tracePt t="11816" x="2944813" y="3325813"/>
          <p14:tracePt t="11836" x="2913063" y="3182938"/>
          <p14:tracePt t="11839" x="2881313" y="3103563"/>
          <p14:tracePt t="11849" x="2833688" y="3041650"/>
          <p14:tracePt t="11863" x="2724150" y="2978150"/>
          <p14:tracePt t="11880" x="2613025" y="2946400"/>
          <p14:tracePt t="11889" x="2533650" y="2930525"/>
          <p14:tracePt t="11895" x="2486025" y="2898775"/>
          <p14:tracePt t="11906" x="2406650" y="2898775"/>
          <p14:tracePt t="11914" x="2343150" y="2898775"/>
          <p14:tracePt t="11934" x="2200275" y="2930525"/>
          <p14:tracePt t="11944" x="2168525" y="2946400"/>
          <p14:tracePt t="11958" x="2090738" y="3057525"/>
          <p14:tracePt t="11974" x="2027238" y="3151188"/>
          <p14:tracePt t="11982" x="2011363" y="3182938"/>
          <p14:tracePt t="11993" x="2011363" y="3230563"/>
          <p14:tracePt t="12005" x="2011363" y="3246438"/>
          <p14:tracePt t="12011" x="2011363" y="3262313"/>
          <p14:tracePt t="12015" x="2011363" y="3294063"/>
          <p14:tracePt t="12021" x="2011363" y="3309938"/>
          <p14:tracePt t="12040" x="2027238" y="3325813"/>
          <p14:tracePt t="12052" x="2074863" y="3341688"/>
          <p14:tracePt t="12056" x="2136775" y="3373438"/>
          <p14:tracePt t="12065" x="2216150" y="3373438"/>
          <p14:tracePt t="12072" x="2295525" y="3389313"/>
          <p14:tracePt t="12082" x="2343150" y="3389313"/>
          <p14:tracePt t="12085" x="2406650" y="3389313"/>
          <p14:tracePt t="12098" x="2454275" y="3389313"/>
          <p14:tracePt t="12101" x="2501900" y="3389313"/>
          <p14:tracePt t="12113" x="2549525" y="3373438"/>
          <p14:tracePt t="12117" x="2581275" y="3357563"/>
          <p14:tracePt t="12129" x="2628900" y="3341688"/>
          <p14:tracePt t="12133" x="2660650" y="3294063"/>
          <p14:tracePt t="12144" x="2692400" y="3278188"/>
          <p14:tracePt t="12161" x="2724150" y="3182938"/>
          <p14:tracePt t="12165" x="2740025" y="3135313"/>
          <p14:tracePt t="12175" x="2740025" y="3087688"/>
          <p14:tracePt t="12192" x="2740025" y="3025775"/>
          <p14:tracePt t="12216" x="2740025" y="3009900"/>
          <p14:tracePt t="12233" x="2724150" y="3009900"/>
          <p14:tracePt t="12246" x="2676525" y="3009900"/>
          <p14:tracePt t="12256" x="2660650" y="3009900"/>
          <p14:tracePt t="12261" x="2613025" y="3009900"/>
          <p14:tracePt t="12272" x="2581275" y="3025775"/>
          <p14:tracePt t="12286" x="2486025" y="3103563"/>
          <p14:tracePt t="12293" x="2422525" y="3167063"/>
          <p14:tracePt t="12305" x="2406650" y="3214688"/>
          <p14:tracePt t="12317" x="2327275" y="3309938"/>
          <p14:tracePt t="12332" x="2295525" y="3341688"/>
          <p14:tracePt t="12334" x="2295525" y="3405188"/>
          <p14:tracePt t="12342" x="2295525" y="3452813"/>
          <p14:tracePt t="12351" x="2295525" y="3484563"/>
          <p14:tracePt t="12363" x="2295525" y="3500438"/>
          <p14:tracePt t="12365" x="2311400" y="3532188"/>
          <p14:tracePt t="12379" x="2327275" y="3548063"/>
          <p14:tracePt t="12384" x="2343150" y="3563938"/>
          <p14:tracePt t="12389" x="2374900" y="3579813"/>
          <p14:tracePt t="12399" x="2406650" y="3579813"/>
          <p14:tracePt t="12410" x="2422525" y="3611563"/>
          <p14:tracePt t="12412" x="2454275" y="3611563"/>
          <p14:tracePt t="12471" x="2470150" y="3611563"/>
          <p14:tracePt t="12719" x="2486025" y="3611563"/>
          <p14:tracePt t="12728" x="2533650" y="3611563"/>
          <p14:tracePt t="12741" x="2581275" y="3611563"/>
          <p14:tracePt t="12747" x="2644775" y="3611563"/>
          <p14:tracePt t="12756" x="2724150" y="3611563"/>
          <p14:tracePt t="12759" x="2801938" y="3611563"/>
          <p14:tracePt t="12765" x="2897188" y="3595688"/>
          <p14:tracePt t="12776" x="3008313" y="3579813"/>
          <p14:tracePt t="12785" x="3103563" y="3532188"/>
          <p14:tracePt t="12802" x="3262313" y="3500438"/>
          <p14:tracePt t="12808" x="3294063" y="3452813"/>
          <p14:tracePt t="12813" x="3341688" y="3436938"/>
          <p14:tracePt t="12823" x="3355975" y="3436938"/>
          <p14:tracePt t="12833" x="3355975" y="3421063"/>
          <p14:tracePt t="12837" x="3355975" y="3405188"/>
          <p14:tracePt t="12862" x="3355975" y="3373438"/>
          <p14:tracePt t="12871" x="3355975" y="3357563"/>
          <p14:tracePt t="12881" x="3355975" y="3341688"/>
          <p14:tracePt t="12886" x="3355975" y="3294063"/>
          <p14:tracePt t="12896" x="3355975" y="3278188"/>
          <p14:tracePt t="12911" x="3325813" y="3262313"/>
          <p14:tracePt t="12917" x="3325813" y="3246438"/>
          <p14:tracePt t="12942" x="3309938" y="3214688"/>
          <p14:tracePt t="12951" x="3294063" y="3198813"/>
          <p14:tracePt t="12961" x="3278188" y="3198813"/>
          <p14:tracePt t="12973" x="3214688" y="3167063"/>
          <p14:tracePt t="12989" x="3151188" y="3135313"/>
          <p14:tracePt t="13004" x="3135313" y="3135313"/>
          <p14:tracePt t="13011" x="3119438" y="3119438"/>
          <p14:tracePt t="13015" x="3087688" y="3119438"/>
          <p14:tracePt t="13048" x="3071813" y="3119438"/>
          <p14:tracePt t="13074" x="3055938" y="3119438"/>
          <p14:tracePt t="13081" x="3055938" y="3103563"/>
          <p14:tracePt t="13088" x="3040063" y="3103563"/>
          <p14:tracePt t="13099" x="2992438" y="3103563"/>
          <p14:tracePt t="13102" x="2976563" y="3103563"/>
          <p14:tracePt t="13114" x="2928938" y="3103563"/>
          <p14:tracePt t="13116" x="2897188" y="3087688"/>
          <p14:tracePt t="13128" x="2881313" y="3087688"/>
          <p14:tracePt t="13144" x="2817813" y="3087688"/>
          <p14:tracePt t="13162" x="2801938" y="3057525"/>
          <p14:tracePt t="13240" x="2801938" y="3041650"/>
          <p14:tracePt t="13258" x="2801938" y="3009900"/>
          <p14:tracePt t="13262" x="2801938" y="2978150"/>
          <p14:tracePt t="13274" x="2801938" y="2946400"/>
          <p14:tracePt t="13287" x="2849563" y="2882900"/>
          <p14:tracePt t="13295" x="2849563" y="2867025"/>
          <p14:tracePt t="13302" x="2865438" y="2851150"/>
          <p14:tracePt t="13318" x="2881313" y="2803525"/>
          <p14:tracePt t="13325" x="2897188" y="2771775"/>
          <p14:tracePt t="13336" x="2928938" y="2724150"/>
          <p14:tracePt t="13348" x="2960688" y="2660650"/>
          <p14:tracePt t="13354" x="3008313" y="2613025"/>
          <p14:tracePt t="13360" x="3024188" y="2549525"/>
          <p14:tracePt t="13367" x="3055938" y="2501900"/>
          <p14:tracePt t="13382" x="3087688" y="2454275"/>
          <p14:tracePt t="13389" x="3087688" y="2422525"/>
          <p14:tracePt t="13407" x="3087688" y="2406650"/>
          <p14:tracePt t="13415" x="3103563" y="2406650"/>
          <p14:tracePt t="13440" x="3103563" y="2392363"/>
          <p14:tracePt t="13623" x="3087688" y="2392363"/>
          <p14:tracePt t="13640" x="3071813" y="2422525"/>
          <p14:tracePt t="13652" x="3071813" y="2438400"/>
          <p14:tracePt t="13659" x="3055938" y="2454275"/>
          <p14:tracePt t="13668" x="3040063" y="2470150"/>
          <p14:tracePt t="13674" x="3040063" y="2501900"/>
          <p14:tracePt t="13681" x="3008313" y="2517775"/>
          <p14:tracePt t="13692" x="3008313" y="2533650"/>
          <p14:tracePt t="13695" x="2992438" y="2549525"/>
          <p14:tracePt t="13702" x="2992438" y="2581275"/>
          <p14:tracePt t="13711" x="2992438" y="2597150"/>
          <p14:tracePt t="13723" x="2992438" y="2613025"/>
          <p14:tracePt t="13726" x="2992438" y="2628900"/>
          <p14:tracePt t="13743" x="2992438" y="2676525"/>
          <p14:tracePt t="13754" x="2992438" y="2692400"/>
          <p14:tracePt t="13757" x="2992438" y="2708275"/>
          <p14:tracePt t="13766" x="2992438" y="2740025"/>
          <p14:tracePt t="13774" x="2992438" y="2755900"/>
          <p14:tracePt t="13786" x="2992438" y="2771775"/>
          <p14:tracePt t="13789" x="3008313" y="2787650"/>
          <p14:tracePt t="13800" x="3008313" y="2819400"/>
          <p14:tracePt t="13818" x="3024188" y="2835275"/>
          <p14:tracePt t="13833" x="3040063" y="2835275"/>
          <p14:tracePt t="13837" x="3040063" y="2851150"/>
          <p14:tracePt t="13872" x="3055938" y="2851150"/>
          <p14:tracePt t="13880" x="3087688" y="2867025"/>
          <p14:tracePt t="13895" x="3119438" y="2898775"/>
          <p14:tracePt t="13901" x="3135313" y="2898775"/>
          <p14:tracePt t="13911" x="3167063" y="2914650"/>
          <p14:tracePt t="13918" x="3182938" y="2914650"/>
          <p14:tracePt t="13930" x="3198813" y="2930525"/>
          <p14:tracePt t="13935" x="3214688" y="2930525"/>
          <p14:tracePt t="13951" x="3246438" y="2930525"/>
          <p14:tracePt t="14018" x="3262313" y="2930525"/>
          <p14:tracePt t="14041" x="3278188" y="2898775"/>
          <p14:tracePt t="14056" x="3278188" y="2882900"/>
          <p14:tracePt t="14065" x="3278188" y="2867025"/>
          <p14:tracePt t="14070" x="3294063" y="2867025"/>
          <p14:tracePt t="14081" x="3294063" y="2851150"/>
          <p14:tracePt t="14086" x="3294063" y="2819400"/>
          <p14:tracePt t="14095" x="3294063" y="2803525"/>
          <p14:tracePt t="14127" x="3278188" y="2803525"/>
          <p14:tracePt t="14135" x="3278188" y="2787650"/>
          <p14:tracePt t="14145" x="3246438" y="2787650"/>
          <p14:tracePt t="14150" x="3230563" y="2787650"/>
          <p14:tracePt t="14160" x="3198813" y="2787650"/>
          <p14:tracePt t="14176" x="3119438" y="2787650"/>
          <p14:tracePt t="14192" x="3040063" y="2819400"/>
          <p14:tracePt t="14198" x="2976563" y="2835275"/>
          <p14:tracePt t="14207" x="2928938" y="2851150"/>
          <p14:tracePt t="14224" x="2833688" y="2898775"/>
          <p14:tracePt t="14231" x="2801938" y="2930525"/>
          <p14:tracePt t="14242" x="2754313" y="2978150"/>
          <p14:tracePt t="14255" x="2676525" y="3025775"/>
          <p14:tracePt t="14260" x="2644775" y="3073400"/>
          <p14:tracePt t="14273" x="2613025" y="3103563"/>
          <p14:tracePt t="14286" x="2613025" y="3167063"/>
          <p14:tracePt t="14292" x="2613025" y="3182938"/>
          <p14:tracePt t="14312" x="2613025" y="3214688"/>
          <p14:tracePt t="14337" x="2628900" y="3230563"/>
          <p14:tracePt t="14345" x="2644775" y="3230563"/>
          <p14:tracePt t="14353" x="2692400" y="3246438"/>
          <p14:tracePt t="14364" x="2740025" y="3246438"/>
          <p14:tracePt t="14371" x="2786063" y="3246438"/>
          <p14:tracePt t="14378" x="2849563" y="3246438"/>
          <p14:tracePt t="14384" x="2897188" y="3246438"/>
          <p14:tracePt t="14390" x="2960688" y="3246438"/>
          <p14:tracePt t="14399" x="3008313" y="3246438"/>
          <p14:tracePt t="14411" x="3055938" y="3214688"/>
          <p14:tracePt t="14413" x="3103563" y="3182938"/>
          <p14:tracePt t="14426" x="3167063" y="3119438"/>
          <p14:tracePt t="14431" x="3198813" y="3057525"/>
          <p14:tracePt t="14446" x="3278188" y="2946400"/>
          <p14:tracePt t="14453" x="3278188" y="2882900"/>
          <p14:tracePt t="14462" x="3294063" y="2851150"/>
          <p14:tracePt t="14474" x="3294063" y="2819400"/>
          <p14:tracePt t="14477" x="3294063" y="2803525"/>
          <p14:tracePt t="14488" x="3294063" y="2787650"/>
          <p14:tracePt t="14504" x="3294063" y="2771775"/>
          <p14:tracePt t="14527" x="3294063" y="2740025"/>
          <p14:tracePt t="14544" x="3246438" y="2724150"/>
          <p14:tracePt t="14553" x="3230563" y="2724150"/>
          <p14:tracePt t="14568" x="3151188" y="2708275"/>
          <p14:tracePt t="14577" x="3087688" y="2708275"/>
          <p14:tracePt t="14584" x="3055938" y="2708275"/>
          <p14:tracePt t="14589" x="3008313" y="2708275"/>
          <p14:tracePt t="14599" x="2976563" y="2708275"/>
          <p14:tracePt t="14614" x="2897188" y="2740025"/>
          <p14:tracePt t="14630" x="2801938" y="2787650"/>
          <p14:tracePt t="14645" x="2724150" y="2851150"/>
          <p14:tracePt t="14661" x="2676525" y="2898775"/>
          <p14:tracePt t="14666" x="2660650" y="2914650"/>
          <p14:tracePt t="14671" x="2644775" y="2946400"/>
          <p14:tracePt t="14678" x="2644775" y="2994025"/>
          <p14:tracePt t="14692" x="2644775" y="3009900"/>
          <p14:tracePt t="14697" x="2644775" y="3025775"/>
          <p14:tracePt t="14712" x="2644775" y="3057525"/>
          <p14:tracePt t="14722" x="2644775" y="3073400"/>
          <p14:tracePt t="14726" x="2692400" y="3087688"/>
          <p14:tracePt t="14739" x="2724150" y="3103563"/>
          <p14:tracePt t="14741" x="2801938" y="3135313"/>
          <p14:tracePt t="14754" x="2881313" y="3151188"/>
          <p14:tracePt t="14757" x="2976563" y="3167063"/>
          <p14:tracePt t="14769" x="3119438" y="3182938"/>
          <p14:tracePt t="14773" x="3278188" y="3214688"/>
          <p14:tracePt t="14784" x="3435350" y="3214688"/>
          <p14:tracePt t="14802" x="3768725" y="3214688"/>
          <p14:tracePt t="14808" x="3959225" y="3214688"/>
          <p14:tracePt t="14815" x="4116388" y="3214688"/>
          <p14:tracePt t="14823" x="4243388" y="3182938"/>
          <p14:tracePt t="14832" x="4354513" y="3135313"/>
          <p14:tracePt t="14848" x="4513263" y="3041650"/>
          <p14:tracePt t="14869" x="4560888" y="2962275"/>
          <p14:tracePt t="14876" x="4591050" y="2930525"/>
          <p14:tracePt t="14883" x="4591050" y="2867025"/>
          <p14:tracePt t="14887" x="4591050" y="2819400"/>
          <p14:tracePt t="14893" x="4591050" y="2787650"/>
          <p14:tracePt t="14903" x="4591050" y="2771775"/>
          <p14:tracePt t="14911" x="4591050" y="2724150"/>
          <p14:tracePt t="14926" x="4575175" y="2628900"/>
          <p14:tracePt t="14934" x="4560888" y="2581275"/>
          <p14:tracePt t="14942" x="4513263" y="2501900"/>
          <p14:tracePt t="14961" x="4418013" y="2344738"/>
          <p14:tracePt t="14966" x="4354513" y="2249488"/>
          <p14:tracePt t="14973" x="4275138" y="2154238"/>
          <p14:tracePt t="14989" x="4179888" y="2058988"/>
          <p14:tracePt t="14995" x="4068763" y="1979613"/>
          <p14:tracePt t="14999" x="3943350" y="1868488"/>
          <p14:tracePt t="15005" x="3800475" y="1789113"/>
          <p14:tracePt t="15012" x="3689350" y="1741488"/>
          <p14:tracePt t="15023" x="3546475" y="1663700"/>
          <p14:tracePt t="15035" x="3435350" y="1616075"/>
          <p14:tracePt t="15038" x="3309938" y="1584325"/>
          <p14:tracePt t="15044" x="3230563" y="1552575"/>
          <p14:tracePt t="15054" x="3167063" y="1552575"/>
          <p14:tracePt t="15066" x="3135313" y="1552575"/>
          <p14:tracePt t="15081" x="3071813" y="1568450"/>
          <p14:tracePt t="15097" x="3040063" y="1584325"/>
          <p14:tracePt t="15113" x="2992438" y="1679575"/>
          <p14:tracePt t="15129" x="2960688" y="1757363"/>
          <p14:tracePt t="15133" x="2928938" y="1804988"/>
          <p14:tracePt t="15145" x="2913063" y="1836738"/>
          <p14:tracePt t="15150" x="2897188" y="1884363"/>
          <p14:tracePt t="15160" x="2897188" y="1900238"/>
          <p14:tracePt t="15175" x="2897188" y="1963738"/>
          <p14:tracePt t="15192" x="2897188" y="1979613"/>
          <p14:tracePt t="15197" x="2897188" y="1995488"/>
          <p14:tracePt t="15207" x="2897188" y="2027238"/>
          <p14:tracePt t="15224" x="2960688" y="2043113"/>
          <p14:tracePt t="15232" x="2976563" y="2058988"/>
          <p14:tracePt t="15240" x="3024188" y="2058988"/>
          <p14:tracePt t="15245" x="3040063" y="2074863"/>
          <p14:tracePt t="15255" x="3087688" y="2074863"/>
          <p14:tracePt t="15270" x="3135313" y="2074863"/>
          <p14:tracePt t="15278" x="3198813" y="2074863"/>
          <p14:tracePt t="15287" x="3246438" y="2074863"/>
          <p14:tracePt t="15301" x="3341688" y="2027238"/>
          <p14:tracePt t="15318" x="3451225" y="1931988"/>
          <p14:tracePt t="15326" x="3498850" y="1868488"/>
          <p14:tracePt t="15336" x="3530600" y="1789113"/>
          <p14:tracePt t="15349" x="3609975" y="1584325"/>
          <p14:tracePt t="15365" x="3641725" y="1282700"/>
          <p14:tracePt t="15378" x="3641725" y="1139825"/>
          <p14:tracePt t="15381" x="3625850" y="998538"/>
          <p14:tracePt t="15394" x="3562350" y="871538"/>
          <p14:tracePt t="15398" x="3482975" y="760413"/>
          <p14:tracePt t="15410" x="3403600" y="681038"/>
          <p14:tracePt t="15413" x="3325813" y="633413"/>
          <p14:tracePt t="15425" x="3214688" y="569913"/>
          <p14:tracePt t="15442" x="3008313" y="522288"/>
          <p14:tracePt t="15447" x="2913063" y="522288"/>
          <p14:tracePt t="15457" x="2833688" y="522288"/>
          <p14:tracePt t="15461" x="2754313" y="538163"/>
          <p14:tracePt t="15472" x="2660650" y="601663"/>
          <p14:tracePt t="15489" x="2486025" y="760413"/>
          <p14:tracePt t="15503" x="2295525" y="998538"/>
          <p14:tracePt t="15519" x="2184400" y="1250950"/>
          <p14:tracePt t="15536" x="2106613" y="1504950"/>
          <p14:tracePt t="15542" x="2106613" y="1631950"/>
          <p14:tracePt t="15552" x="2106613" y="1757363"/>
          <p14:tracePt t="15567" x="2184400" y="1979613"/>
          <p14:tracePt t="15575" x="2295525" y="2106613"/>
          <p14:tracePt t="15584" x="2390775" y="2201863"/>
          <p14:tracePt t="15599" x="2628900" y="2344738"/>
          <p14:tracePt t="15605" x="2740025" y="2392363"/>
          <p14:tracePt t="15616" x="2849563" y="2438400"/>
          <p14:tracePt t="15630" x="2960688" y="2501900"/>
          <p14:tracePt t="15639" x="2976563" y="2501900"/>
          <p14:tracePt t="15645" x="2976563" y="2517775"/>
          <p14:tracePt t="15672" x="2976563" y="2533650"/>
          <p14:tracePt t="15680" x="2960688" y="2597150"/>
          <p14:tracePt t="15692" x="2913063" y="2660650"/>
          <p14:tracePt t="15695" x="2881313" y="2740025"/>
          <p14:tracePt t="15872" x="2786063" y="3579813"/>
          <p14:tracePt t="15882" x="2817813" y="3611563"/>
          <p14:tracePt t="15884" x="2881313" y="3611563"/>
          <p14:tracePt t="15895" x="2928938" y="3611563"/>
          <p14:tracePt t="15910" x="2976563" y="3611563"/>
          <p14:tracePt t="15916" x="3024188" y="3611563"/>
          <p14:tracePt t="15920" x="3055938" y="3611563"/>
          <p14:tracePt t="15926" x="3119438" y="3579813"/>
          <p14:tracePt t="15942" x="3214688" y="3484563"/>
          <p14:tracePt t="15965" x="3325813" y="3325813"/>
          <p14:tracePt t="15975" x="3419475" y="3057525"/>
          <p14:tracePt t="15980" x="3451225" y="2898775"/>
          <p14:tracePt t="15991" x="3514725" y="2708275"/>
          <p14:tracePt t="16004" x="3562350" y="2501900"/>
          <p14:tracePt t="16012" x="3594100" y="2328863"/>
          <p14:tracePt t="16016" x="3609975" y="2170113"/>
          <p14:tracePt t="16021" x="3641725" y="2058988"/>
          <p14:tracePt t="16035" x="3641725" y="1979613"/>
          <p14:tracePt t="16039" x="3641725" y="1916113"/>
          <p14:tracePt t="16045" x="3657600" y="1836738"/>
          <p14:tracePt t="16056" x="3657600" y="1773238"/>
          <p14:tracePt t="16066" x="3657600" y="1711325"/>
          <p14:tracePt t="16070" x="3673475" y="1631950"/>
          <p14:tracePt t="16082" x="3689350" y="1584325"/>
          <p14:tracePt t="16085" x="3689350" y="1536700"/>
          <p14:tracePt t="16097" x="3721100" y="1504950"/>
          <p14:tracePt t="16114" x="3736975" y="1441450"/>
          <p14:tracePt t="16117" x="3752850" y="1441450"/>
          <p14:tracePt t="16128" x="3752850" y="1425575"/>
          <p14:tracePt t="16145" x="3768725" y="1393825"/>
          <p14:tracePt t="16162" x="3800475" y="1393825"/>
          <p14:tracePt t="16248" x="3816350" y="1393825"/>
          <p14:tracePt t="16264" x="3832225" y="1393825"/>
          <p14:tracePt t="16280" x="3848100" y="1393825"/>
          <p14:tracePt t="16289" x="3879850" y="1393825"/>
          <p14:tracePt t="16296" x="3911600" y="1393825"/>
          <p14:tracePt t="16303" x="3959225" y="1393825"/>
          <p14:tracePt t="16317" x="4037013" y="1409700"/>
          <p14:tracePt t="16325" x="4052888" y="1409700"/>
          <p14:tracePt t="16335" x="4084638" y="1409700"/>
          <p14:tracePt t="16347" x="4116388" y="1409700"/>
          <p14:tracePt t="16371" x="4132263" y="1409700"/>
          <p14:tracePt t="16378" x="4148138" y="1409700"/>
          <p14:tracePt t="16394" x="4164013" y="1409700"/>
          <p14:tracePt t="16399" x="4195763" y="1409700"/>
          <p14:tracePt t="16407" x="4227513" y="1409700"/>
          <p14:tracePt t="16415" x="4291013" y="1393825"/>
          <p14:tracePt t="16426" x="4370388" y="1314450"/>
          <p14:tracePt t="16429" x="4449763" y="1235075"/>
          <p14:tracePt t="16441" x="4545013" y="1123950"/>
          <p14:tracePt t="16462" x="4924425" y="411163"/>
          <p14:tracePt t="16471" x="5035550" y="79375"/>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160420" y="2565626"/>
            <a:ext cx="11506199"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200000"/>
              </a:lnSpc>
              <a:spcBef>
                <a:spcPts val="0"/>
              </a:spcBef>
              <a:spcAft>
                <a:spcPts val="0"/>
              </a:spcAft>
              <a:buClr>
                <a:schemeClr val="lt1"/>
              </a:buClr>
              <a:buSzPts val="1800"/>
              <a:buChar char="•"/>
            </a:pPr>
            <a:r>
              <a:rPr lang="en-US" sz="2400" dirty="0"/>
              <a:t>Improve encryption in legacy systems.</a:t>
            </a:r>
          </a:p>
          <a:p>
            <a:pPr marL="1143000" lvl="2" indent="-228600" algn="l" rtl="0">
              <a:lnSpc>
                <a:spcPct val="200000"/>
              </a:lnSpc>
              <a:spcBef>
                <a:spcPts val="0"/>
              </a:spcBef>
              <a:spcAft>
                <a:spcPts val="0"/>
              </a:spcAft>
              <a:buClr>
                <a:schemeClr val="lt1"/>
              </a:buClr>
              <a:buSzPts val="1800"/>
              <a:buChar char="•"/>
            </a:pPr>
            <a:r>
              <a:rPr lang="en-US" sz="2400" dirty="0"/>
              <a:t>Enforce consistent logging practices.</a:t>
            </a:r>
          </a:p>
          <a:p>
            <a:pPr marL="1143000" lvl="2" indent="-228600" algn="l" rtl="0">
              <a:lnSpc>
                <a:spcPct val="200000"/>
              </a:lnSpc>
              <a:spcBef>
                <a:spcPts val="0"/>
              </a:spcBef>
              <a:spcAft>
                <a:spcPts val="0"/>
              </a:spcAft>
              <a:buClr>
                <a:schemeClr val="lt1"/>
              </a:buClr>
              <a:buSzPts val="1800"/>
              <a:buChar char="•"/>
            </a:pPr>
            <a:r>
              <a:rPr lang="en-US" sz="2400" dirty="0"/>
              <a:t>Automate static analysis and code reviews.</a:t>
            </a:r>
          </a:p>
          <a:p>
            <a:pPr marL="1143000" lvl="2" indent="-228600" algn="l" rtl="0">
              <a:lnSpc>
                <a:spcPct val="200000"/>
              </a:lnSpc>
              <a:spcBef>
                <a:spcPts val="0"/>
              </a:spcBef>
              <a:spcAft>
                <a:spcPts val="0"/>
              </a:spcAft>
              <a:buClr>
                <a:schemeClr val="lt1"/>
              </a:buClr>
              <a:buSzPts val="1800"/>
              <a:buChar char="•"/>
            </a:pPr>
            <a:r>
              <a:rPr lang="en-US" sz="2400" dirty="0"/>
              <a:t>Regular security training for developers.</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3" name="Audio 52">
            <a:hlinkClick r:id="" action="ppaction://media"/>
            <a:extLst>
              <a:ext uri="{FF2B5EF4-FFF2-40B4-BE49-F238E27FC236}">
                <a16:creationId xmlns:a16="http://schemas.microsoft.com/office/drawing/2014/main" id="{E63FFCD2-CD1A-B169-1748-CAA67995C07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630"/>
    </mc:Choice>
    <mc:Fallback>
      <p:transition spd="slow" advTm="13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extLst>
    <p:ext uri="{3A86A75C-4F4B-4683-9AE1-C65F6400EC91}">
      <p14:laserTraceLst xmlns:p14="http://schemas.microsoft.com/office/powerpoint/2010/main">
        <p14:tracePtLst>
          <p14:tracePt t="2079" x="4572000" y="6242050"/>
          <p14:tracePt t="2195" x="1916113" y="6415088"/>
          <p14:tracePt t="2203" x="1804988" y="6113463"/>
          <p14:tracePt t="2211" x="1662113" y="5797550"/>
          <p14:tracePt t="2226" x="1441450" y="5241925"/>
          <p14:tracePt t="2232" x="1330325" y="4989513"/>
          <p14:tracePt t="2244" x="1203325" y="4719638"/>
          <p14:tracePt t="2260" x="871538" y="4133850"/>
          <p14:tracePt t="2264" x="696913" y="3800475"/>
          <p14:tracePt t="2275" x="522288" y="3452813"/>
          <p14:tracePt t="2289" x="222250" y="2898775"/>
          <p14:tracePt t="2296" x="142875" y="2771775"/>
          <p14:tracePt t="2305" x="79375" y="2692400"/>
          <p14:tracePt t="2322" x="79375" y="2660650"/>
          <p14:tracePt t="2338" x="79375" y="2644775"/>
          <p14:tracePt t="2451" x="95250" y="2660650"/>
          <p14:tracePt t="2459" x="127000" y="2676525"/>
          <p14:tracePt t="2467" x="174625" y="2692400"/>
          <p14:tracePt t="2478" x="190500" y="2708275"/>
          <p14:tracePt t="2481" x="222250" y="2755900"/>
          <p14:tracePt t="2494" x="254000" y="2755900"/>
          <p14:tracePt t="2509" x="301625" y="2819400"/>
          <p14:tracePt t="2514" x="331788" y="2835275"/>
          <p14:tracePt t="2524" x="363538" y="2867025"/>
          <p14:tracePt t="2540" x="427038" y="2930525"/>
          <p14:tracePt t="2544" x="442913" y="2946400"/>
          <p14:tracePt t="2554" x="458788" y="2994025"/>
          <p14:tracePt t="2570" x="506413" y="3009900"/>
          <p14:tracePt t="2587" x="522288" y="3025775"/>
          <p14:tracePt t="2612" x="522288" y="3057525"/>
          <p14:tracePt t="2627" x="522288" y="3073400"/>
          <p14:tracePt t="2643" x="538163" y="3087688"/>
          <p14:tracePt t="2653" x="538163" y="3103563"/>
          <p14:tracePt t="2658" x="538163" y="3151188"/>
          <p14:tracePt t="2668" x="569913" y="3182938"/>
          <p14:tracePt t="2681" x="569913" y="3246438"/>
          <p14:tracePt t="2688" x="585788" y="3294063"/>
          <p14:tracePt t="2699" x="585788" y="3309938"/>
          <p14:tracePt t="2712" x="585788" y="3341688"/>
          <p14:tracePt t="2730" x="585788" y="3373438"/>
          <p14:tracePt t="2742" x="585788" y="3389313"/>
          <p14:tracePt t="2745" x="585788" y="3405188"/>
          <p14:tracePt t="2752" x="601663" y="3421063"/>
          <p14:tracePt t="2779" x="601663" y="3452813"/>
          <p14:tracePt t="2827" x="617538" y="3452813"/>
          <p14:tracePt t="2859" x="649288" y="3452813"/>
          <p14:tracePt t="2875" x="665163" y="3452813"/>
          <p14:tracePt t="2885" x="681038" y="3452813"/>
          <p14:tracePt t="2898" x="696913" y="3452813"/>
          <p14:tracePt t="2916" x="728663" y="3452813"/>
          <p14:tracePt t="2932" x="744538" y="3452813"/>
          <p14:tracePt t="2946" x="776288" y="3468688"/>
          <p14:tracePt t="2952" x="808038" y="3468688"/>
          <p14:tracePt t="2965" x="823913" y="3468688"/>
          <p14:tracePt t="2971" x="855663" y="3468688"/>
          <p14:tracePt t="2980" x="887413" y="3468688"/>
          <p14:tracePt t="2993" x="933450" y="3468688"/>
          <p14:tracePt t="3007" x="981075" y="3468688"/>
          <p14:tracePt t="3025" x="1060450" y="3484563"/>
          <p14:tracePt t="3040" x="1155700" y="3484563"/>
          <p14:tracePt t="3048" x="1203325" y="3484563"/>
          <p14:tracePt t="3059" x="1235075" y="3484563"/>
          <p14:tracePt t="3072" x="1250950" y="3484563"/>
          <p14:tracePt t="3079" x="1282700" y="3484563"/>
          <p14:tracePt t="3090" x="1298575" y="3484563"/>
          <p14:tracePt t="3155" x="1314450" y="3484563"/>
          <p14:tracePt t="3163" x="1330325" y="3484563"/>
          <p14:tracePt t="3171" x="1377950" y="3484563"/>
          <p14:tracePt t="3181" x="1409700" y="3484563"/>
          <p14:tracePt t="3184" x="1457325" y="3484563"/>
          <p14:tracePt t="3195" x="1489075" y="3484563"/>
          <p14:tracePt t="3212" x="1550988" y="3452813"/>
          <p14:tracePt t="3227" x="1598613" y="3452813"/>
          <p14:tracePt t="3237" x="1614488" y="3452813"/>
          <p14:tracePt t="3245" x="1630363" y="3452813"/>
          <p14:tracePt t="3259" x="1725613" y="3436938"/>
          <p14:tracePt t="3264" x="1789113" y="3436938"/>
          <p14:tracePt t="3275" x="1852613" y="3436938"/>
          <p14:tracePt t="3289" x="1963738" y="3421063"/>
          <p14:tracePt t="3296" x="2027238" y="3421063"/>
          <p14:tracePt t="3306" x="2106613" y="3421063"/>
          <p14:tracePt t="3322" x="2200275" y="3421063"/>
          <p14:tracePt t="3328" x="2279650" y="3421063"/>
          <p14:tracePt t="3338" x="2327275" y="3421063"/>
          <p14:tracePt t="3352" x="2422525" y="3421063"/>
          <p14:tracePt t="3368" x="2470150" y="3421063"/>
          <p14:tracePt t="3376" x="2501900" y="3421063"/>
          <p14:tracePt t="3379" x="2549525" y="3421063"/>
          <p14:tracePt t="3386" x="2581275" y="3421063"/>
          <p14:tracePt t="3398" x="2628900" y="3405188"/>
          <p14:tracePt t="3401" x="2660650" y="3405188"/>
          <p14:tracePt t="3413" x="2708275" y="3405188"/>
          <p14:tracePt t="3416" x="2740025" y="3405188"/>
          <p14:tracePt t="3430" x="2786063" y="3405188"/>
          <p14:tracePt t="3432" x="2801938" y="3405188"/>
          <p14:tracePt t="3445" x="2817813" y="3405188"/>
          <p14:tracePt t="3448" x="2865438" y="3405188"/>
          <p14:tracePt t="3461" x="2897188" y="3373438"/>
          <p14:tracePt t="3465" x="2913063" y="3373438"/>
          <p14:tracePt t="3476" x="2960688" y="3373438"/>
          <p14:tracePt t="3481" x="2992438" y="3373438"/>
          <p14:tracePt t="3492" x="3040063" y="3357563"/>
          <p14:tracePt t="3512" x="3135313" y="3357563"/>
          <p14:tracePt t="3520" x="3262313" y="3341688"/>
          <p14:tracePt t="3531" x="3294063" y="3341688"/>
          <p14:tracePt t="3539" x="3355975" y="3341688"/>
          <p14:tracePt t="3556" x="3451225" y="3325813"/>
          <p14:tracePt t="3560" x="3498850" y="3325813"/>
          <p14:tracePt t="3569" x="3530600" y="3325813"/>
          <p14:tracePt t="3586" x="3625850" y="3325813"/>
          <p14:tracePt t="3592" x="3673475" y="3325813"/>
          <p14:tracePt t="3604" x="3705225" y="3294063"/>
          <p14:tracePt t="3618" x="3768725" y="3294063"/>
          <p14:tracePt t="3634" x="3848100" y="3278188"/>
          <p14:tracePt t="3643" x="3911600" y="3278188"/>
          <p14:tracePt t="3648" x="3943350" y="3278188"/>
          <p14:tracePt t="3660" x="4005263" y="3262313"/>
          <p14:tracePt t="3670" x="4068763" y="3262313"/>
          <p14:tracePt t="3680" x="4211638" y="3246438"/>
          <p14:tracePt t="3695" x="4259263" y="3214688"/>
          <p14:tracePt t="3700" x="4338638" y="3214688"/>
          <p14:tracePt t="3711" x="4418013" y="3214688"/>
          <p14:tracePt t="3717" x="4481513" y="3198813"/>
          <p14:tracePt t="3724" x="4560888" y="3198813"/>
          <p14:tracePt t="3728" x="4622800" y="3182938"/>
          <p14:tracePt t="3742" x="4654550" y="3182938"/>
          <p14:tracePt t="3746" x="4718050" y="3182938"/>
          <p14:tracePt t="3752" x="4765675" y="3167063"/>
          <p14:tracePt t="3762" x="4797425" y="3167063"/>
          <p14:tracePt t="3773" x="4845050" y="3135313"/>
          <p14:tracePt t="3777" x="4892675" y="3135313"/>
          <p14:tracePt t="3793" x="5003800" y="3103563"/>
          <p14:tracePt t="3804" x="5051425" y="3087688"/>
          <p14:tracePt t="3807" x="5114925" y="3057525"/>
          <p14:tracePt t="3819" x="5178425" y="3041650"/>
          <p14:tracePt t="3836" x="5319713" y="2978150"/>
          <p14:tracePt t="3843" x="5399088" y="2962275"/>
          <p14:tracePt t="3850" x="5478463" y="2930525"/>
          <p14:tracePt t="3856" x="5557838" y="2882900"/>
          <p14:tracePt t="3869" x="5605463" y="2867025"/>
          <p14:tracePt t="3882" x="5794375" y="2787650"/>
          <p14:tracePt t="3898" x="5921375" y="2708275"/>
          <p14:tracePt t="3915" x="6048375" y="2628900"/>
          <p14:tracePt t="3921" x="6080125" y="2581275"/>
          <p14:tracePt t="3931" x="6143625" y="2533650"/>
          <p14:tracePt t="3947" x="6207125" y="2470150"/>
          <p14:tracePt t="3953" x="6238875" y="2422525"/>
          <p14:tracePt t="3965" x="6238875" y="2406650"/>
          <p14:tracePt t="3976" x="6270625" y="2392363"/>
          <p14:tracePt t="3992" x="6270625" y="2376488"/>
          <p14:tracePt t="4019" x="6270625" y="2344738"/>
          <p14:tracePt t="4259" x="6286500" y="2344738"/>
          <p14:tracePt t="4268" x="6286500" y="2360613"/>
          <p14:tracePt t="4290" x="6286500" y="2376488"/>
          <p14:tracePt t="4301" x="6302375" y="2376488"/>
          <p14:tracePt t="4327" x="6318250" y="2376488"/>
          <p14:tracePt t="4334" x="6318250" y="2392363"/>
          <p14:tracePt t="4347" x="6350000" y="2392363"/>
          <p14:tracePt t="4379" x="6365875" y="2422525"/>
          <p14:tracePt t="4393" x="6381750" y="2422525"/>
          <p14:tracePt t="4401" x="6397625" y="2438400"/>
          <p14:tracePt t="4410" x="6427788" y="2454275"/>
          <p14:tracePt t="4421" x="6443663" y="2470150"/>
          <p14:tracePt t="4430" x="6459538" y="2470150"/>
          <p14:tracePt t="4433" x="6459538" y="2501900"/>
          <p14:tracePt t="4445" x="6475413" y="2517775"/>
          <p14:tracePt t="4448" x="6507163" y="2533650"/>
          <p14:tracePt t="4462" x="6523038" y="2581275"/>
          <p14:tracePt t="4466" x="6523038" y="2597150"/>
          <p14:tracePt t="4472" x="6523038" y="2613025"/>
          <p14:tracePt t="4482" x="6538913" y="2628900"/>
          <p14:tracePt t="4500" x="6538913" y="2660650"/>
          <p14:tracePt t="4513" x="6538913" y="2676525"/>
          <p14:tracePt t="4525" x="6538913" y="2692400"/>
          <p14:tracePt t="4539" x="6507163" y="2708275"/>
          <p14:tracePt t="4556" x="6475413" y="2755900"/>
          <p14:tracePt t="4560" x="6459538" y="2755900"/>
          <p14:tracePt t="4572" x="6459538" y="2771775"/>
          <p14:tracePt t="4579" x="6411913" y="2787650"/>
          <p14:tracePt t="4587" x="6381750" y="2819400"/>
          <p14:tracePt t="4602" x="6318250" y="2851150"/>
          <p14:tracePt t="4608" x="6270625" y="2867025"/>
          <p14:tracePt t="4618" x="6238875" y="2898775"/>
          <p14:tracePt t="4633" x="6143625" y="2914650"/>
          <p14:tracePt t="4650" x="6032500" y="2930525"/>
          <p14:tracePt t="4658" x="5984875" y="2946400"/>
          <p14:tracePt t="4664" x="5873750" y="2978150"/>
          <p14:tracePt t="4676" x="5794375" y="2978150"/>
          <p14:tracePt t="4683" x="5700713" y="2978150"/>
          <p14:tracePt t="4697" x="5478463" y="2978150"/>
          <p14:tracePt t="4710" x="5367338" y="2978150"/>
          <p14:tracePt t="4713" x="5240338" y="2978150"/>
          <p14:tracePt t="4727" x="5130800" y="2978150"/>
          <p14:tracePt t="4732" x="4987925" y="2978150"/>
          <p14:tracePt t="4740" x="4876800" y="2978150"/>
          <p14:tracePt t="4746" x="4749800" y="2978150"/>
          <p14:tracePt t="4759" x="4638675" y="2978150"/>
          <p14:tracePt t="4770" x="4433888" y="2978150"/>
          <p14:tracePt t="4777" x="4338638" y="2978150"/>
          <p14:tracePt t="4788" x="4275138" y="2978150"/>
          <p14:tracePt t="4792" x="4211638" y="2978150"/>
          <p14:tracePt t="4809" x="4132263" y="2978150"/>
          <p14:tracePt t="4816" x="4084638" y="2994025"/>
          <p14:tracePt t="4826" x="4037013" y="2994025"/>
          <p14:tracePt t="4835" x="3973513" y="3009900"/>
          <p14:tracePt t="4852" x="3863975" y="3057525"/>
          <p14:tracePt t="4858" x="3816350" y="3073400"/>
          <p14:tracePt t="4865" x="3768725" y="3073400"/>
          <p14:tracePt t="4872" x="3721100" y="3087688"/>
          <p14:tracePt t="4883" x="3689350" y="3103563"/>
          <p14:tracePt t="4898" x="3641725" y="3135313"/>
          <p14:tracePt t="4916" x="3625850" y="3135313"/>
          <p14:tracePt t="4930" x="3625850" y="3151188"/>
          <p14:tracePt t="5034" x="3657600" y="3151188"/>
          <p14:tracePt t="5041" x="3673475" y="3151188"/>
          <p14:tracePt t="5238" x="4052888" y="3151188"/>
          <p14:tracePt t="5248" x="4068763" y="3151188"/>
          <p14:tracePt t="5264" x="4084638" y="3151188"/>
          <p14:tracePt t="5274" x="4100513" y="3167063"/>
          <p14:tracePt t="5294" x="4148138" y="3167063"/>
          <p14:tracePt t="5298" x="4179888" y="3167063"/>
          <p14:tracePt t="5306" x="4227513" y="3167063"/>
          <p14:tracePt t="5321" x="4322763" y="3167063"/>
          <p14:tracePt t="5337" x="4481513" y="3167063"/>
          <p14:tracePt t="5344" x="4606925" y="3182938"/>
          <p14:tracePt t="5352" x="4702175" y="3182938"/>
          <p14:tracePt t="5368" x="4813300" y="3214688"/>
          <p14:tracePt t="5373" x="4956175" y="3214688"/>
          <p14:tracePt t="5382" x="5083175" y="3230563"/>
          <p14:tracePt t="5386" x="5208588" y="3230563"/>
          <p14:tracePt t="5392" x="5335588" y="3246438"/>
          <p14:tracePt t="5402" x="5446713" y="3246438"/>
          <p14:tracePt t="5413" x="5557838" y="3262313"/>
          <p14:tracePt t="5429" x="5732463" y="3262313"/>
          <p14:tracePt t="5432" x="5794375" y="3262313"/>
          <p14:tracePt t="5444" x="5826125" y="3262313"/>
          <p14:tracePt t="5460" x="5873750" y="3294063"/>
          <p14:tracePt t="5522" x="5889625" y="3294063"/>
          <p14:tracePt t="5539" x="5905500" y="3294063"/>
          <p14:tracePt t="5544" x="5921375" y="3294063"/>
          <p14:tracePt t="5554" x="5953125" y="3278188"/>
          <p14:tracePt t="5563" x="5969000" y="3278188"/>
          <p14:tracePt t="5572" x="5984875" y="3262313"/>
          <p14:tracePt t="5587" x="6032500" y="3246438"/>
          <p14:tracePt t="5592" x="6048375" y="3246438"/>
          <p14:tracePt t="5659" x="6048375" y="3214688"/>
          <p14:tracePt t="5668" x="6032500" y="3214688"/>
          <p14:tracePt t="5686" x="6000750" y="3198813"/>
          <p14:tracePt t="5690" x="5984875" y="3182938"/>
          <p14:tracePt t="5699" x="5937250" y="3167063"/>
          <p14:tracePt t="5711" x="5921375" y="3135313"/>
          <p14:tracePt t="5717" x="5873750" y="3135313"/>
          <p14:tracePt t="5722" x="5842000" y="3119438"/>
          <p14:tracePt t="5728" x="5780088" y="3103563"/>
          <p14:tracePt t="5742" x="5716588" y="3103563"/>
          <p14:tracePt t="5745" x="5668963" y="3087688"/>
          <p14:tracePt t="5759" x="5621338" y="3087688"/>
          <p14:tracePt t="5763" x="5541963" y="3057525"/>
          <p14:tracePt t="5768" x="5478463" y="3057525"/>
          <p14:tracePt t="5777" x="5399088" y="3057525"/>
          <p14:tracePt t="5789" x="5303838" y="3057525"/>
          <p14:tracePt t="5792" x="5208588" y="3057525"/>
          <p14:tracePt t="5804" x="5083175" y="3057525"/>
          <p14:tracePt t="5827" x="4575175" y="3057525"/>
          <p14:tracePt t="5834" x="4338638" y="3057525"/>
          <p14:tracePt t="5842" x="4100513" y="3073400"/>
          <p14:tracePt t="5851" x="3848100" y="3087688"/>
          <p14:tracePt t="5872" x="3325813" y="3151188"/>
          <p14:tracePt t="5875" x="3071813" y="3182938"/>
          <p14:tracePt t="5886" x="2833688" y="3230563"/>
          <p14:tracePt t="5903" x="2374900" y="3325813"/>
          <p14:tracePt t="5907" x="2184400" y="3389313"/>
          <p14:tracePt t="5915" x="1963738" y="3452813"/>
          <p14:tracePt t="5930" x="1630363" y="3579813"/>
          <p14:tracePt t="5945" x="1393825" y="3690938"/>
          <p14:tracePt t="5961" x="1235075" y="3784600"/>
          <p14:tracePt t="5977" x="1092200" y="3863975"/>
          <p14:tracePt t="5992" x="1028700" y="3927475"/>
          <p14:tracePt t="6009" x="996950" y="3943350"/>
          <p14:tracePt t="6028" x="965200" y="3959225"/>
          <p14:tracePt t="6033" x="965200" y="3975100"/>
          <p14:tracePt t="6049" x="965200" y="4006850"/>
          <p14:tracePt t="6057" x="965200" y="4022725"/>
          <p14:tracePt t="6075" x="965200" y="4038600"/>
          <p14:tracePt t="6085" x="965200" y="4054475"/>
          <p14:tracePt t="6088" x="965200" y="4086225"/>
          <p14:tracePt t="6101" x="965200" y="4102100"/>
          <p14:tracePt t="6118" x="965200" y="4117975"/>
          <p14:tracePt t="6123" x="981075" y="4117975"/>
          <p14:tracePt t="6137" x="981075" y="4133850"/>
          <p14:tracePt t="6149" x="996950" y="4133850"/>
          <p14:tracePt t="6153" x="996950" y="4165600"/>
          <p14:tracePt t="6379" x="1012825" y="4165600"/>
          <p14:tracePt t="6401" x="1012825" y="4181475"/>
          <p14:tracePt t="6428" x="1012825" y="4197350"/>
          <p14:tracePt t="6437" x="1044575" y="4197350"/>
          <p14:tracePt t="6454" x="1044575" y="4213225"/>
          <p14:tracePt t="6484" x="1060450" y="4213225"/>
          <p14:tracePt t="6499" x="1076325" y="4213225"/>
          <p14:tracePt t="6507" x="1076325" y="4244975"/>
          <p14:tracePt t="6512" x="1092200" y="4244975"/>
          <p14:tracePt t="6546" x="1123950" y="4244975"/>
          <p14:tracePt t="6571" x="1139825" y="4260850"/>
          <p14:tracePt t="6587" x="1155700" y="4260850"/>
          <p14:tracePt t="6603" x="1171575" y="4260850"/>
          <p14:tracePt t="6612" x="1203325" y="4260850"/>
          <p14:tracePt t="6626" x="1219200" y="4260850"/>
          <p14:tracePt t="6635" x="1235075" y="4276725"/>
          <p14:tracePt t="6666" x="1250950" y="4276725"/>
          <p14:tracePt t="6681" x="1282700" y="4276725"/>
          <p14:tracePt t="6689" x="1314450" y="4276725"/>
          <p14:tracePt t="6700" x="1330325" y="4276725"/>
          <p14:tracePt t="6714" x="1393825" y="4276725"/>
          <p14:tracePt t="6720" x="1441450" y="4276725"/>
          <p14:tracePt t="6731" x="1473200" y="4276725"/>
          <p14:tracePt t="6742" x="1520825" y="4276725"/>
          <p14:tracePt t="6744" x="1550988" y="4276725"/>
          <p14:tracePt t="6758" x="1598613" y="4276725"/>
          <p14:tracePt t="6760" x="1630363" y="4276725"/>
          <p14:tracePt t="6768" x="1677988" y="4276725"/>
          <p14:tracePt t="6778" x="1693863" y="4276725"/>
          <p14:tracePt t="6788" x="1725613" y="4276725"/>
          <p14:tracePt t="6806" x="1789113" y="4276725"/>
          <p14:tracePt t="6811" x="1836738" y="4276725"/>
          <p14:tracePt t="6816" x="1884363" y="4276725"/>
          <p14:tracePt t="6827" x="1947863" y="4276725"/>
          <p14:tracePt t="6835" x="2027238" y="4276725"/>
          <p14:tracePt t="6852" x="2247900" y="4276725"/>
          <p14:tracePt t="6869" x="2486025" y="4276725"/>
          <p14:tracePt t="6876" x="2597150" y="4276725"/>
          <p14:tracePt t="6884" x="2740025" y="4244975"/>
          <p14:tracePt t="6898" x="2992438" y="4244975"/>
          <p14:tracePt t="6915" x="3278188" y="4229100"/>
          <p14:tracePt t="6920" x="3435350" y="4213225"/>
          <p14:tracePt t="6931" x="3594100" y="4213225"/>
          <p14:tracePt t="6946" x="3911600" y="4165600"/>
          <p14:tracePt t="6962" x="4227513" y="4117975"/>
          <p14:tracePt t="6970" x="4338638" y="4086225"/>
          <p14:tracePt t="6979" x="4481513" y="4054475"/>
          <p14:tracePt t="6986" x="4606925" y="4038600"/>
          <p14:tracePt t="6993" x="4718050" y="4038600"/>
          <p14:tracePt t="7007" x="4813300" y="4038600"/>
          <p14:tracePt t="7013" x="4892675" y="4006850"/>
          <p14:tracePt t="7024" x="4972050" y="4006850"/>
          <p14:tracePt t="7027" x="5035550" y="4006850"/>
          <p14:tracePt t="7040" x="5083175" y="4006850"/>
          <p14:tracePt t="7046" x="5099050" y="4006850"/>
          <p14:tracePt t="7055" x="5114925" y="4006850"/>
          <p14:tracePt t="7058" x="5114925" y="3990975"/>
          <p14:tracePt t="7530" x="5067300" y="3990975"/>
          <p14:tracePt t="7544" x="5003800" y="4006850"/>
          <p14:tracePt t="7553" x="4924425" y="4022725"/>
          <p14:tracePt t="7556" x="4829175" y="4054475"/>
          <p14:tracePt t="7564" x="4718050" y="4102100"/>
          <p14:tracePt t="7576" x="4433888" y="4197350"/>
          <p14:tracePt t="7587" x="4259263" y="4260850"/>
          <p14:tracePt t="7602" x="3895725" y="4356100"/>
          <p14:tracePt t="7608" x="3721100" y="4419600"/>
          <p14:tracePt t="7619" x="3530600" y="4497388"/>
          <p14:tracePt t="7635" x="3151188" y="4592638"/>
          <p14:tracePt t="7649" x="2833688" y="4687888"/>
          <p14:tracePt t="7658" x="2692400" y="4719638"/>
          <p14:tracePt t="7664" x="2581275" y="4735513"/>
          <p14:tracePt t="7675" x="2470150" y="4735513"/>
          <p14:tracePt t="7682" x="2390775" y="4751388"/>
          <p14:tracePt t="7699" x="2232025" y="4767263"/>
          <p14:tracePt t="7707" x="2152650" y="4767263"/>
          <p14:tracePt t="7715" x="2074863" y="4767263"/>
          <p14:tracePt t="7726" x="1979613" y="4767263"/>
          <p14:tracePt t="7729" x="1884363" y="4799013"/>
          <p14:tracePt t="7742" x="1804988" y="4799013"/>
          <p14:tracePt t="7745" x="1709738" y="4814888"/>
          <p14:tracePt t="7757" x="1598613" y="4814888"/>
          <p14:tracePt t="7759" x="1520825" y="4830763"/>
          <p14:tracePt t="7773" x="1425575" y="4830763"/>
          <p14:tracePt t="7789" x="1266825" y="4846638"/>
          <p14:tracePt t="7794" x="1203325" y="4878388"/>
          <p14:tracePt t="7806" x="1155700" y="4878388"/>
          <p14:tracePt t="7809" x="1092200" y="4894263"/>
          <p14:tracePt t="7816" x="1044575" y="4894263"/>
          <p14:tracePt t="7826" x="1028700" y="4894263"/>
          <p14:tracePt t="7841" x="1012825" y="4910138"/>
          <p14:tracePt t="8123" x="1044575" y="4910138"/>
          <p14:tracePt t="8146" x="1060450" y="4910138"/>
          <p14:tracePt t="8163" x="1076325" y="4910138"/>
          <p14:tracePt t="8170" x="1092200" y="4910138"/>
          <p14:tracePt t="8178" x="1123950" y="4878388"/>
          <p14:tracePt t="8187" x="1155700" y="4862513"/>
          <p14:tracePt t="8196" x="1203325" y="4862513"/>
          <p14:tracePt t="8200" x="1219200" y="4846638"/>
          <p14:tracePt t="8210" x="1250950" y="4830763"/>
          <p14:tracePt t="8227" x="1362075" y="4783138"/>
          <p14:tracePt t="8243" x="1441450" y="4751388"/>
          <p14:tracePt t="8249" x="1457325" y="4751388"/>
          <p14:tracePt t="8260" x="1473200" y="4751388"/>
          <p14:tracePt t="8274" x="1489075" y="4719638"/>
          <p14:tracePt t="8290" x="1520825" y="4719638"/>
          <p14:tracePt t="8306" x="1535113" y="4719638"/>
          <p14:tracePt t="8327" x="1550988" y="4719638"/>
          <p14:tracePt t="8343" x="1566863" y="4719638"/>
          <p14:tracePt t="8346" x="1598613" y="4719638"/>
          <p14:tracePt t="8353" x="1614488" y="4719638"/>
          <p14:tracePt t="8361" x="1630363" y="4719638"/>
          <p14:tracePt t="8369" x="1646238" y="4719638"/>
          <p14:tracePt t="8383" x="1677988" y="4719638"/>
          <p14:tracePt t="8388" x="1693863" y="4719638"/>
          <p14:tracePt t="8392" x="1709738" y="4719638"/>
          <p14:tracePt t="8403" x="1757363" y="4719638"/>
          <p14:tracePt t="8408" x="1804988" y="4719638"/>
          <p14:tracePt t="8417" x="1852613" y="4735513"/>
          <p14:tracePt t="8429" x="1931988" y="4735513"/>
          <p14:tracePt t="8433" x="1995488" y="4735513"/>
          <p14:tracePt t="8439" x="2043113" y="4735513"/>
          <p14:tracePt t="8449" x="2106613" y="4735513"/>
          <p14:tracePt t="8462" x="2184400" y="4735513"/>
          <p14:tracePt t="8468" x="2247900" y="4751388"/>
          <p14:tracePt t="8475" x="2311400" y="4751388"/>
          <p14:tracePt t="8486" x="2359025" y="4751388"/>
          <p14:tracePt t="8491" x="2422525" y="4751388"/>
          <p14:tracePt t="8509" x="2501900" y="4751388"/>
          <p14:tracePt t="8524" x="2597150" y="4767263"/>
          <p14:tracePt t="8530" x="2628900" y="4767263"/>
          <p14:tracePt t="8544" x="2676525" y="4767263"/>
          <p14:tracePt t="8556" x="2724150" y="4767263"/>
          <p14:tracePt t="8570" x="2801938" y="4767263"/>
          <p14:tracePt t="8586" x="2865438" y="4767263"/>
          <p14:tracePt t="8591" x="2881313" y="4767263"/>
          <p14:tracePt t="8602" x="2913063" y="4767263"/>
          <p14:tracePt t="8617" x="2960688" y="4767263"/>
          <p14:tracePt t="8633" x="2976563" y="4767263"/>
          <p14:tracePt t="8707" x="2992438" y="4767263"/>
          <p14:tracePt t="8724" x="3024188" y="4767263"/>
          <p14:tracePt t="8732" x="3040063" y="4767263"/>
          <p14:tracePt t="8743" x="3071813" y="4767263"/>
          <p14:tracePt t="8750" x="3119438" y="4767263"/>
          <p14:tracePt t="8756" x="3151188" y="4767263"/>
          <p14:tracePt t="8761" x="3198813" y="4799013"/>
          <p14:tracePt t="8773" x="3230563" y="4799013"/>
          <p14:tracePt t="8776" x="3278188" y="4799013"/>
          <p14:tracePt t="8789" x="3355975" y="4814888"/>
          <p14:tracePt t="8793" x="3419475" y="4830763"/>
          <p14:tracePt t="8804" x="3498850" y="4830763"/>
          <p14:tracePt t="8821" x="3689350" y="4846638"/>
          <p14:tracePt t="8825" x="3816350" y="4846638"/>
          <p14:tracePt t="8842" x="4052888" y="4878388"/>
          <p14:tracePt t="8848" x="4179888" y="4878388"/>
          <p14:tracePt t="8856" x="4306888" y="4878388"/>
          <p14:tracePt t="8867" x="4449763" y="4878388"/>
          <p14:tracePt t="8888" x="4686300" y="4894263"/>
          <p14:tracePt t="8896" x="4892675" y="4894263"/>
          <p14:tracePt t="8905" x="5019675" y="4894263"/>
          <p14:tracePt t="8915" x="5114925" y="4910138"/>
          <p14:tracePt t="8936" x="5414963" y="4910138"/>
          <p14:tracePt t="8946" x="5494338" y="4910138"/>
          <p14:tracePt t="8953" x="5573713" y="4910138"/>
          <p14:tracePt t="8961" x="5637213" y="4910138"/>
          <p14:tracePt t="8971" x="5684838" y="4910138"/>
          <p14:tracePt t="8979" x="5732463" y="4910138"/>
          <p14:tracePt t="8993" x="5764213" y="4910138"/>
          <p14:tracePt t="9008" x="5794375" y="4910138"/>
          <p14:tracePt t="9210" x="5780088" y="4910138"/>
          <p14:tracePt t="9235" x="5764213" y="4910138"/>
          <p14:tracePt t="9251" x="5748338" y="4910138"/>
          <p14:tracePt t="9259" x="5700713" y="4910138"/>
          <p14:tracePt t="9281" x="5541963" y="4926013"/>
          <p14:tracePt t="9290" x="5462588" y="4957763"/>
          <p14:tracePt t="9296" x="5367338" y="4973638"/>
          <p14:tracePt t="9308" x="5240338" y="4973638"/>
          <p14:tracePt t="9327" x="4924425" y="5005388"/>
          <p14:tracePt t="9333" x="4749800" y="5005388"/>
          <p14:tracePt t="9336" x="4560888" y="5005388"/>
          <p14:tracePt t="9347" x="4338638" y="5005388"/>
          <p14:tracePt t="9355" x="4116388" y="5005388"/>
          <p14:tracePt t="9369" x="3609975" y="5005388"/>
          <p14:tracePt t="9384" x="3087688" y="4989513"/>
          <p14:tracePt t="9393" x="2833688" y="4957763"/>
          <p14:tracePt t="9400" x="2581275" y="4941888"/>
          <p14:tracePt t="9413" x="2311400" y="4926013"/>
          <p14:tracePt t="9417" x="2106613" y="4926013"/>
          <p14:tracePt t="9429" x="1916113" y="4926013"/>
          <p14:tracePt t="9445" x="1598613" y="4926013"/>
          <p14:tracePt t="9448" x="1489075" y="4926013"/>
          <p14:tracePt t="9461" x="1393825" y="4926013"/>
          <p14:tracePt t="9464" x="1314450" y="4926013"/>
          <p14:tracePt t="9477" x="1250950" y="4926013"/>
          <p14:tracePt t="9480" x="1187450" y="4957763"/>
          <p14:tracePt t="9488" x="1171575" y="4957763"/>
          <p14:tracePt t="9498" x="1155700" y="4957763"/>
          <p14:tracePt t="9508" x="1123950" y="4957763"/>
          <p14:tracePt t="9512" x="1123950" y="4973638"/>
          <p14:tracePt t="9539" x="1108075" y="4973638"/>
          <p14:tracePt t="9548" x="1092200" y="4989513"/>
          <p14:tracePt t="9556" x="1044575" y="4989513"/>
          <p14:tracePt t="9560" x="1012825" y="5005388"/>
          <p14:tracePt t="9571" x="949325" y="5037138"/>
          <p14:tracePt t="9576" x="887413" y="5053013"/>
          <p14:tracePt t="9588" x="855663" y="5068888"/>
          <p14:tracePt t="9602" x="776288" y="5084763"/>
          <p14:tracePt t="9608" x="728663" y="5116513"/>
          <p14:tracePt t="9618" x="712788" y="5132388"/>
          <p14:tracePt t="9634" x="712788" y="5146675"/>
          <p14:tracePt t="9649" x="696913" y="5146675"/>
          <p14:tracePt t="9664" x="696913" y="5162550"/>
          <p14:tracePt t="9682" x="696913" y="5194300"/>
          <p14:tracePt t="9715" x="696913" y="5210175"/>
          <p14:tracePt t="9737" x="696913" y="5226050"/>
          <p14:tracePt t="9754" x="696913" y="5241925"/>
          <p14:tracePt t="9788" x="696913" y="5273675"/>
          <p14:tracePt t="9811" x="696913" y="5289550"/>
          <p14:tracePt t="9843" x="696913" y="5305425"/>
          <p14:tracePt t="9866" x="696913" y="5321300"/>
          <p14:tracePt t="9875" x="696913" y="5353050"/>
          <p14:tracePt t="9885" x="696913" y="5368925"/>
          <p14:tracePt t="9890" x="728663" y="5384800"/>
          <p14:tracePt t="9902" x="728663" y="5400675"/>
          <p14:tracePt t="9907" x="728663" y="5432425"/>
          <p14:tracePt t="9915" x="728663" y="5448300"/>
          <p14:tracePt t="9931" x="744538" y="5448300"/>
          <p14:tracePt t="9945" x="744538" y="5464175"/>
          <p14:tracePt t="9961" x="760413" y="5480050"/>
          <p14:tracePt t="9976" x="760413" y="5511800"/>
          <p14:tracePt t="10002" x="776288" y="5511800"/>
          <p14:tracePt t="10147" x="808038" y="5511800"/>
          <p14:tracePt t="10163" x="808038" y="5527675"/>
          <p14:tracePt t="10194" x="823913" y="5527675"/>
          <p14:tracePt t="10210" x="839788" y="5527675"/>
          <p14:tracePt t="10235" x="855663" y="5527675"/>
          <p14:tracePt t="10259" x="887413" y="5527675"/>
          <p14:tracePt t="10275" x="903288" y="5527675"/>
          <p14:tracePt t="10294" x="917575" y="5527675"/>
          <p14:tracePt t="10297" x="933450" y="5527675"/>
          <p14:tracePt t="10309" x="965200" y="5527675"/>
          <p14:tracePt t="10321" x="996950" y="5543550"/>
          <p14:tracePt t="10328" x="1044575" y="5543550"/>
          <p14:tracePt t="10341" x="1060450" y="5543550"/>
          <p14:tracePt t="10352" x="1076325" y="5543550"/>
          <p14:tracePt t="10371" x="1139825" y="5543550"/>
          <p14:tracePt t="10376" x="1155700" y="5543550"/>
          <p14:tracePt t="10384" x="1203325" y="5543550"/>
          <p14:tracePt t="10399" x="1235075" y="5559425"/>
          <p14:tracePt t="10401" x="1282700" y="5559425"/>
          <p14:tracePt t="10414" x="1330325" y="5559425"/>
          <p14:tracePt t="10417" x="1377950" y="5559425"/>
          <p14:tracePt t="10429" x="1393825" y="5591175"/>
          <p14:tracePt t="10445" x="1441450" y="5591175"/>
          <p14:tracePt t="10450" x="1457325" y="5591175"/>
          <p14:tracePt t="10461" x="1473200" y="5591175"/>
          <p14:tracePt t="10482" x="1489075" y="5591175"/>
          <p14:tracePt t="10612" x="1520825" y="5591175"/>
          <p14:tracePt t="10628" x="1535113" y="5591175"/>
          <p14:tracePt t="10643" x="1550988" y="5591175"/>
          <p14:tracePt t="10675" x="1566863" y="5591175"/>
          <p14:tracePt t="10691" x="1598613" y="5591175"/>
          <p14:tracePt t="10701" x="1614488" y="5591175"/>
          <p14:tracePt t="10725" x="1630363" y="5591175"/>
          <p14:tracePt t="10787" x="1630363" y="5607050"/>
          <p14:tracePt t="11106" x="1646238" y="5607050"/>
          <p14:tracePt t="11123" x="1677988" y="5607050"/>
          <p14:tracePt t="11139" x="1693863" y="5607050"/>
          <p14:tracePt t="11163" x="1709738" y="5607050"/>
          <p14:tracePt t="11173" x="1709738" y="5622925"/>
          <p14:tracePt t="11194" x="1725613" y="5622925"/>
          <p14:tracePt t="11355" x="1757363" y="5622925"/>
          <p14:tracePt t="11378" x="1773238" y="5622925"/>
          <p14:tracePt t="11388" x="1789113" y="5638800"/>
          <p14:tracePt t="11404" x="1836738" y="5670550"/>
          <p14:tracePt t="11413" x="1884363" y="5670550"/>
          <p14:tracePt t="11417" x="1931988" y="5686425"/>
          <p14:tracePt t="11427" x="2011363" y="5702300"/>
          <p14:tracePt t="11433" x="2090738" y="5718175"/>
          <p14:tracePt t="11445" x="2184400" y="5749925"/>
          <p14:tracePt t="11449" x="2263775" y="5765800"/>
          <p14:tracePt t="11461" x="2343150" y="5781675"/>
          <p14:tracePt t="11464" x="2422525" y="5797550"/>
          <p14:tracePt t="11476" x="2501900" y="5829300"/>
          <p14:tracePt t="11480" x="2581275" y="5843588"/>
          <p14:tracePt t="11492" x="2644775" y="5843588"/>
          <p14:tracePt t="11497" x="2708275" y="5859463"/>
          <p14:tracePt t="11508" x="2754313" y="5859463"/>
          <p14:tracePt t="11514" x="2801938" y="5859463"/>
          <p14:tracePt t="11523" x="2833688" y="5859463"/>
          <p14:tracePt t="11539" x="2881313" y="5859463"/>
          <p14:tracePt t="12605" x="2881313" y="5875338"/>
          <p14:tracePt t="12628" x="2881313" y="5907088"/>
          <p14:tracePt t="12636" x="2865438" y="5922963"/>
          <p14:tracePt t="12650" x="2817813" y="5938838"/>
          <p14:tracePt t="12656" x="2754313" y="5954713"/>
          <p14:tracePt t="12669" x="2676525" y="6002338"/>
          <p14:tracePt t="12681" x="2438400" y="6065838"/>
          <p14:tracePt t="12696" x="2279650" y="6065838"/>
          <p14:tracePt t="12700" x="2058988" y="6065838"/>
          <p14:tracePt t="12706" x="1868488" y="6065838"/>
          <p14:tracePt t="12717" x="1630363" y="6034088"/>
          <p14:tracePt t="12726" x="1362075" y="5970588"/>
          <p14:tracePt t="12729" x="1108075" y="5907088"/>
          <p14:tracePt t="12736" x="839788" y="5859463"/>
          <p14:tracePt t="12746" x="554038" y="5797550"/>
          <p14:tracePt t="12757" x="238125" y="57340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565626"/>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200"/>
              <a:buChar char="•"/>
            </a:pPr>
            <a:r>
              <a:rPr lang="en-US" sz="2400" dirty="0"/>
              <a:t>Adopt Zero Trust models and frequent testing.</a:t>
            </a:r>
          </a:p>
          <a:p>
            <a:pPr marL="228600" lvl="0" indent="-228600" algn="l" rtl="0">
              <a:lnSpc>
                <a:spcPct val="200000"/>
              </a:lnSpc>
              <a:spcBef>
                <a:spcPts val="0"/>
              </a:spcBef>
              <a:spcAft>
                <a:spcPts val="0"/>
              </a:spcAft>
              <a:buClr>
                <a:schemeClr val="lt1"/>
              </a:buClr>
              <a:buSzPts val="2200"/>
              <a:buChar char="•"/>
            </a:pPr>
            <a:r>
              <a:rPr lang="en-US" sz="2400" dirty="0"/>
              <a:t>Align with OWASP, SEI CERT, and ISO standards.</a:t>
            </a:r>
          </a:p>
          <a:p>
            <a:pPr marL="228600" lvl="0" indent="-228600" algn="l" rtl="0">
              <a:lnSpc>
                <a:spcPct val="200000"/>
              </a:lnSpc>
              <a:spcBef>
                <a:spcPts val="0"/>
              </a:spcBef>
              <a:spcAft>
                <a:spcPts val="0"/>
              </a:spcAft>
              <a:buClr>
                <a:schemeClr val="lt1"/>
              </a:buClr>
              <a:buSzPts val="2200"/>
              <a:buChar char="•"/>
            </a:pPr>
            <a:r>
              <a:rPr lang="en-US" sz="2400" dirty="0"/>
              <a:t>Evolve policies based on emerging threats.</a:t>
            </a:r>
          </a:p>
          <a:p>
            <a:pPr marL="228600" lvl="0" indent="-228600" algn="l" rtl="0">
              <a:lnSpc>
                <a:spcPct val="200000"/>
              </a:lnSpc>
              <a:spcBef>
                <a:spcPts val="0"/>
              </a:spcBef>
              <a:spcAft>
                <a:spcPts val="0"/>
              </a:spcAft>
              <a:buClr>
                <a:schemeClr val="lt1"/>
              </a:buClr>
              <a:buSzPts val="2200"/>
              <a:buChar char="•"/>
            </a:pPr>
            <a:r>
              <a:rPr lang="en-US" sz="2400" dirty="0"/>
              <a:t>Integrate security from day one of development.</a:t>
            </a:r>
            <a:endParaRPr sz="24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94840179-D080-C738-9796-D09AF46C6DF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814"/>
    </mc:Choice>
    <mc:Fallback>
      <p:transition spd="slow" advTm="27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341" x="7980363" y="2011363"/>
          <p14:tracePt t="348" x="8012113" y="2011363"/>
          <p14:tracePt t="360" x="8027988" y="2027238"/>
          <p14:tracePt t="363" x="8043863" y="2043113"/>
          <p14:tracePt t="379" x="8059738" y="2058988"/>
          <p14:tracePt t="388" x="8123238" y="2106613"/>
          <p14:tracePt t="397" x="8139113" y="2106613"/>
          <p14:tracePt t="405" x="8170863" y="2106613"/>
          <p14:tracePt t="411" x="8170863" y="2122488"/>
          <p14:tracePt t="422" x="8186738" y="2122488"/>
          <p14:tracePt t="438" x="8202613" y="2122488"/>
          <p14:tracePt t="454" x="8218488" y="2122488"/>
          <p14:tracePt t="645" x="8248650" y="2122488"/>
          <p14:tracePt t="653" x="8280400" y="2122488"/>
          <p14:tracePt t="661" x="8328025" y="2138363"/>
          <p14:tracePt t="671" x="8359775" y="2138363"/>
          <p14:tracePt t="675" x="8423275" y="2138363"/>
          <p14:tracePt t="691" x="8486775" y="2138363"/>
          <p14:tracePt t="695" x="8534400" y="2138363"/>
          <p14:tracePt t="699" x="8613775" y="2138363"/>
          <p14:tracePt t="709" x="8693150" y="2138363"/>
          <p14:tracePt t="717" x="8772525" y="2138363"/>
          <p14:tracePt t="733" x="8977313" y="2138363"/>
          <p14:tracePt t="750" x="9136063" y="2138363"/>
          <p14:tracePt t="758" x="9215438" y="2138363"/>
          <p14:tracePt t="764" x="9247188" y="2138363"/>
          <p14:tracePt t="771" x="9294813" y="2138363"/>
          <p14:tracePt t="780" x="9326563" y="2138363"/>
          <p14:tracePt t="797" x="9358313" y="2138363"/>
          <p14:tracePt t="813" x="9374188" y="2138363"/>
          <p14:tracePt t="827" x="9405938" y="2138363"/>
          <p14:tracePt t="835" x="9467850" y="2138363"/>
          <p14:tracePt t="844" x="9515475" y="2138363"/>
          <p14:tracePt t="858" x="9547225" y="2106613"/>
          <p14:tracePt t="864" x="9594850" y="2106613"/>
          <p14:tracePt t="869" x="9626600" y="2106613"/>
          <p14:tracePt t="879" x="9642475" y="2106613"/>
          <p14:tracePt t="889" x="9690100" y="2106613"/>
          <p14:tracePt t="891" x="9705975" y="2106613"/>
          <p14:tracePt t="910" x="9753600" y="2106613"/>
          <p14:tracePt t="914" x="9785350" y="2106613"/>
          <p14:tracePt t="924" x="9801225" y="2106613"/>
          <p14:tracePt t="935" x="9848850" y="2106613"/>
          <p14:tracePt t="939" x="9880600" y="2106613"/>
          <p14:tracePt t="951" x="9912350" y="2106613"/>
          <p14:tracePt t="955" x="9944100" y="2106613"/>
          <p14:tracePt t="968" x="9991725" y="2106613"/>
          <p14:tracePt t="971" x="10023475" y="2106613"/>
          <p14:tracePt t="982" x="10039350" y="2106613"/>
          <p14:tracePt t="999" x="10085388" y="2106613"/>
          <p14:tracePt t="1005" x="10117138" y="2106613"/>
          <p14:tracePt t="1012" x="10164763" y="2106613"/>
          <p14:tracePt t="1020" x="10196513" y="2106613"/>
          <p14:tracePt t="1031" x="10244138" y="2106613"/>
          <p14:tracePt t="1035" x="10275888" y="2106613"/>
          <p14:tracePt t="1045" x="10323513" y="2106613"/>
          <p14:tracePt t="1061" x="10355263" y="2106613"/>
          <p14:tracePt t="1066" x="10434638" y="2106613"/>
          <p14:tracePt t="1077" x="10466388" y="2106613"/>
          <p14:tracePt t="1094" x="10514013" y="2106613"/>
          <p14:tracePt t="1110" x="10545763" y="2106613"/>
          <p14:tracePt t="1126" x="10577513" y="2106613"/>
          <p14:tracePt t="1397" x="10577513" y="2122488"/>
          <p14:tracePt t="1406" x="10545763" y="2122488"/>
          <p14:tracePt t="1423" x="10514013" y="2138363"/>
          <p14:tracePt t="1428" x="10498138" y="2138363"/>
          <p14:tracePt t="1440" x="10466388" y="2154238"/>
          <p14:tracePt t="1456" x="10450513" y="2154238"/>
          <p14:tracePt t="1461" x="10434638" y="2154238"/>
          <p14:tracePt t="1470" x="10387013" y="2154238"/>
          <p14:tracePt t="1484" x="10307638" y="2185988"/>
          <p14:tracePt t="1500" x="10212388" y="2185988"/>
          <p14:tracePt t="1507" x="10180638" y="2185988"/>
          <p14:tracePt t="1519" x="10117138" y="2185988"/>
          <p14:tracePt t="1530" x="10101263" y="2185988"/>
          <p14:tracePt t="1533" x="10069513" y="2185988"/>
          <p14:tracePt t="1547" x="10055225" y="2185988"/>
          <p14:tracePt t="1562" x="10039350" y="2185988"/>
          <p14:tracePt t="1606" x="10023475" y="2185988"/>
          <p14:tracePt t="1622" x="9991725" y="2185988"/>
          <p14:tracePt t="1630" x="9959975" y="2185988"/>
          <p14:tracePt t="1639" x="9896475" y="2185988"/>
          <p14:tracePt t="1643" x="9832975" y="2185988"/>
          <p14:tracePt t="1655" x="9753600" y="2185988"/>
          <p14:tracePt t="1660" x="9674225" y="2201863"/>
          <p14:tracePt t="1670" x="9578975" y="2201863"/>
          <p14:tracePt t="1687" x="9358313" y="2201863"/>
          <p14:tracePt t="1691" x="9247188" y="2201863"/>
          <p14:tracePt t="1702" x="9120188" y="2201863"/>
          <p14:tracePt t="1717" x="8882063" y="2217738"/>
          <p14:tracePt t="1723" x="8836025" y="2217738"/>
          <p14:tracePt t="1732" x="8804275" y="2217738"/>
          <p14:tracePt t="1750" x="8788400" y="2233613"/>
          <p14:tracePt t="1774" x="8772525" y="2233613"/>
          <p14:tracePt t="1785" x="8724900" y="2265363"/>
          <p14:tracePt t="1798" x="8677275" y="2297113"/>
          <p14:tracePt t="1814" x="8566150" y="2360613"/>
          <p14:tracePt t="1831" x="8470900" y="2376488"/>
          <p14:tracePt t="1901" x="8455025" y="2376488"/>
          <p14:tracePt t="1911" x="8439150" y="2328863"/>
          <p14:tracePt t="1923" x="8375650" y="2249488"/>
          <p14:tracePt t="1936" x="8328025" y="2217738"/>
          <p14:tracePt t="1939" x="8280400" y="2170113"/>
          <p14:tracePt t="1947" x="8218488" y="2106613"/>
          <p14:tracePt t="1957" x="8154988" y="2058988"/>
          <p14:tracePt t="1968" x="8059738" y="2011363"/>
          <p14:tracePt t="1972" x="7932738" y="1947863"/>
          <p14:tracePt t="1984" x="7805738" y="1900238"/>
          <p14:tracePt t="1990" x="7646988" y="1836738"/>
          <p14:tracePt t="1998" x="7458075" y="1773238"/>
          <p14:tracePt t="2015" x="6951663" y="1695450"/>
          <p14:tracePt t="2019" x="6665913" y="1679575"/>
          <p14:tracePt t="2030" x="6397625" y="1663700"/>
          <p14:tracePt t="2047" x="5905500" y="1663700"/>
          <p14:tracePt t="2051" x="5684838" y="1663700"/>
          <p14:tracePt t="2061" x="5510213" y="1663700"/>
          <p14:tracePt t="2077" x="5240338" y="1725613"/>
          <p14:tracePt t="2083" x="5146675" y="1741488"/>
          <p14:tracePt t="2093" x="5067300" y="1757363"/>
          <p14:tracePt t="2109" x="4987925" y="1804988"/>
          <p14:tracePt t="2334" x="4987925" y="1789113"/>
          <p14:tracePt t="2357" x="4987925" y="1773238"/>
          <p14:tracePt t="2365" x="4987925" y="1757363"/>
          <p14:tracePt t="2374" x="4987925" y="1741488"/>
          <p14:tracePt t="2380" x="4972050" y="1711325"/>
          <p14:tracePt t="2388" x="4924425" y="1695450"/>
          <p14:tracePt t="2403" x="4908550" y="1679575"/>
          <p14:tracePt t="2410" x="4845050" y="1631950"/>
          <p14:tracePt t="2419" x="4797425" y="1616075"/>
          <p14:tracePt t="2423" x="4733925" y="1584325"/>
          <p14:tracePt t="2429" x="4654550" y="1552575"/>
          <p14:tracePt t="2437" x="4560888" y="1536700"/>
          <p14:tracePt t="2452" x="4338638" y="1504950"/>
          <p14:tracePt t="2468" x="4021138" y="1457325"/>
          <p14:tracePt t="2483" x="3641725" y="1425575"/>
          <p14:tracePt t="2500" x="3182938" y="1425575"/>
          <p14:tracePt t="2507" x="2944813" y="1393825"/>
          <p14:tracePt t="2518" x="2740025" y="1393825"/>
          <p14:tracePt t="2530" x="2533650" y="1393825"/>
          <p14:tracePt t="2536" x="2295525" y="1393825"/>
          <p14:tracePt t="2541" x="2106613" y="1393825"/>
          <p14:tracePt t="2549" x="1900238" y="1393825"/>
          <p14:tracePt t="2561" x="1725613" y="1393825"/>
          <p14:tracePt t="2564" x="1550988" y="1393825"/>
          <p14:tracePt t="2571" x="1393825" y="1393825"/>
          <p14:tracePt t="2581" x="1266825" y="1393825"/>
          <p14:tracePt t="2594" x="1155700" y="1393825"/>
          <p14:tracePt t="2599" x="1044575" y="1393825"/>
          <p14:tracePt t="2608" x="965200" y="1409700"/>
          <p14:tracePt t="2627" x="839788" y="1441450"/>
          <p14:tracePt t="2637" x="792163" y="1473200"/>
          <p14:tracePt t="2643" x="760413" y="1489075"/>
          <p14:tracePt t="2654" x="696913" y="1504950"/>
          <p14:tracePt t="2658" x="633413" y="1520825"/>
          <p14:tracePt t="2671" x="601663" y="1568450"/>
          <p14:tracePt t="2676" x="522288" y="1584325"/>
          <p14:tracePt t="2685" x="458788" y="1631950"/>
          <p14:tracePt t="2705" x="301625" y="1679575"/>
          <p14:tracePt t="2708" x="238125" y="1725613"/>
          <p14:tracePt t="2718" x="174625" y="1741488"/>
          <p14:tracePt t="2733" x="79375" y="1804988"/>
          <p14:tracePt t="2739" x="63500" y="1820863"/>
          <p14:tracePt t="2749" x="47625" y="1836738"/>
          <p14:tracePt t="2765" x="0" y="1868488"/>
          <p14:tracePt t="2772" x="0" y="1884363"/>
          <p14:tracePt t="3037" x="47625" y="2708275"/>
          <p14:tracePt t="3047" x="95250" y="2740025"/>
          <p14:tracePt t="3062" x="142875" y="2787650"/>
          <p14:tracePt t="3070" x="190500" y="2787650"/>
          <p14:tracePt t="3078" x="222250" y="2819400"/>
          <p14:tracePt t="3092" x="301625" y="2851150"/>
          <p14:tracePt t="3109" x="379413" y="2898775"/>
          <p14:tracePt t="3118" x="427038" y="2914650"/>
          <p14:tracePt t="3124" x="458788" y="2930525"/>
          <p14:tracePt t="3138" x="506413" y="2946400"/>
          <p14:tracePt t="3143" x="538163" y="2978150"/>
          <p14:tracePt t="3155" x="585788" y="2994025"/>
          <p14:tracePt t="3162" x="601663" y="2994025"/>
          <p14:tracePt t="3171" x="617538" y="2994025"/>
          <p14:tracePt t="3187" x="649288" y="3009900"/>
          <p14:tracePt t="3202" x="665163" y="3009900"/>
          <p14:tracePt t="3208" x="681038" y="3009900"/>
          <p14:tracePt t="3220" x="744538" y="3009900"/>
          <p14:tracePt t="3229" x="776288" y="3025775"/>
          <p14:tracePt t="3235" x="823913" y="3025775"/>
          <p14:tracePt t="3242" x="855663" y="3025775"/>
          <p14:tracePt t="3251" x="887413" y="3025775"/>
          <p14:tracePt t="3265" x="917575" y="3025775"/>
          <p14:tracePt t="3281" x="933450" y="3025775"/>
          <p14:tracePt t="3469" x="965200" y="3025775"/>
          <p14:tracePt t="3486" x="981075" y="3025775"/>
          <p14:tracePt t="3500" x="996950" y="3025775"/>
          <p14:tracePt t="3516" x="1012825" y="3057525"/>
          <p14:tracePt t="3524" x="1044575" y="3057525"/>
          <p14:tracePt t="3533" x="1076325" y="3057525"/>
          <p14:tracePt t="3548" x="1171575" y="3073400"/>
          <p14:tracePt t="3562" x="1235075" y="3073400"/>
          <p14:tracePt t="3565" x="1298575" y="3087688"/>
          <p14:tracePt t="3571" x="1377950" y="3087688"/>
          <p14:tracePt t="3579" x="1457325" y="3087688"/>
          <p14:tracePt t="3592" x="1535113" y="3103563"/>
          <p14:tracePt t="3595" x="1614488" y="3103563"/>
          <p14:tracePt t="3608" x="1693863" y="3103563"/>
          <p14:tracePt t="3610" x="1773238" y="3103563"/>
          <p14:tracePt t="3625" x="1836738" y="3103563"/>
          <p14:tracePt t="3627" x="1884363" y="3135313"/>
          <p14:tracePt t="3638" x="1931988" y="3135313"/>
          <p14:tracePt t="3656" x="1963738" y="3135313"/>
          <p14:tracePt t="3662" x="1995488" y="3135313"/>
          <p14:tracePt t="3667" x="2011363" y="3135313"/>
          <p14:tracePt t="3676" x="2027238" y="3135313"/>
          <p14:tracePt t="3686" x="2043113" y="3135313"/>
          <p14:tracePt t="3692" x="2074863" y="3135313"/>
          <p14:tracePt t="3702" x="2090738" y="3135313"/>
          <p14:tracePt t="3707" x="2122488" y="3135313"/>
          <p14:tracePt t="3722" x="2152650" y="3135313"/>
          <p14:tracePt t="3729" x="2184400" y="3135313"/>
          <p14:tracePt t="3736" x="2232025" y="3135313"/>
          <p14:tracePt t="3752" x="2311400" y="3135313"/>
          <p14:tracePt t="3759" x="2327275" y="3135313"/>
          <p14:tracePt t="3764" x="2359025" y="3135313"/>
          <p14:tracePt t="3776" x="2390775" y="3135313"/>
          <p14:tracePt t="3783" x="2406650" y="3135313"/>
          <p14:tracePt t="3788" x="2422525" y="3135313"/>
          <p14:tracePt t="3797" x="2470150" y="3135313"/>
          <p14:tracePt t="3813" x="2517775" y="3135313"/>
          <p14:tracePt t="3828" x="2628900" y="3135313"/>
          <p14:tracePt t="3843" x="2724150" y="3135313"/>
          <p14:tracePt t="3858" x="2754313" y="3135313"/>
          <p14:tracePt t="3864" x="2817813" y="3135313"/>
          <p14:tracePt t="3873" x="2865438" y="3135313"/>
          <p14:tracePt t="3877" x="2913063" y="3135313"/>
          <p14:tracePt t="3883" x="2960688" y="3135313"/>
          <p14:tracePt t="3894" x="2992438" y="3135313"/>
          <p14:tracePt t="3907" x="3040063" y="3135313"/>
          <p14:tracePt t="3911" x="3055938" y="3135313"/>
          <p14:tracePt t="3924" x="3103563" y="3135313"/>
          <p14:tracePt t="3930" x="3119438" y="3135313"/>
          <p14:tracePt t="3950" x="3135313" y="3135313"/>
          <p14:tracePt t="3965" x="3151188" y="3135313"/>
          <p14:tracePt t="3973" x="3182938" y="3135313"/>
          <p14:tracePt t="3989" x="3198813" y="3151188"/>
          <p14:tracePt t="3998" x="3214688" y="3151188"/>
          <p14:tracePt t="4005" x="3230563" y="3151188"/>
          <p14:tracePt t="4016" x="3262313" y="3151188"/>
          <p14:tracePt t="4018" x="3278188" y="3151188"/>
          <p14:tracePt t="4030" x="3294063" y="3151188"/>
          <p14:tracePt t="4047" x="3309938" y="3151188"/>
          <p14:tracePt t="4051" x="3309938" y="3167063"/>
          <p14:tracePt t="4062" x="3341688" y="3167063"/>
          <p14:tracePt t="4078" x="3355975" y="3167063"/>
          <p14:tracePt t="4094" x="3371850" y="3167063"/>
          <p14:tracePt t="4100" x="3387725" y="3167063"/>
          <p14:tracePt t="4109" x="3419475" y="3167063"/>
          <p14:tracePt t="4126" x="3451225" y="3167063"/>
          <p14:tracePt t="4153" x="3467100" y="3167063"/>
          <p14:tracePt t="4222" x="3467100" y="3182938"/>
          <p14:tracePt t="4237" x="3498850" y="3182938"/>
          <p14:tracePt t="4253" x="3514725" y="3182938"/>
          <p14:tracePt t="4265" x="3530600" y="3182938"/>
          <p14:tracePt t="4268" x="3578225" y="3182938"/>
          <p14:tracePt t="4277" x="3594100" y="3182938"/>
          <p14:tracePt t="4283" x="3609975" y="3214688"/>
          <p14:tracePt t="4295" x="3657600" y="3214688"/>
          <p14:tracePt t="4299" x="3673475" y="3214688"/>
          <p14:tracePt t="4311" x="3689350" y="3214688"/>
          <p14:tracePt t="4315" x="3705225" y="3230563"/>
          <p14:tracePt t="4326" x="3752850" y="3230563"/>
          <p14:tracePt t="4343" x="3784600" y="3230563"/>
          <p14:tracePt t="4347" x="3832225" y="3230563"/>
          <p14:tracePt t="4358" x="3848100" y="3246438"/>
          <p14:tracePt t="4363" x="3895725" y="3246438"/>
          <p14:tracePt t="4373" x="3911600" y="3246438"/>
          <p14:tracePt t="4390" x="3973513" y="3246438"/>
          <p14:tracePt t="4394" x="4005263" y="3246438"/>
          <p14:tracePt t="4406" x="4021138" y="3246438"/>
          <p14:tracePt t="4421" x="4068763" y="3262313"/>
          <p14:tracePt t="4437" x="4100513" y="3262313"/>
          <p14:tracePt t="4453" x="4132263" y="3262313"/>
          <p14:tracePt t="4467" x="4179888" y="3262313"/>
          <p14:tracePt t="4483" x="4243388" y="3262313"/>
          <p14:tracePt t="4498" x="4291013" y="3262313"/>
          <p14:tracePt t="4500" x="4322763" y="3262313"/>
          <p14:tracePt t="4515" x="4402138" y="3262313"/>
          <p14:tracePt t="4530" x="4418013" y="3262313"/>
          <p14:tracePt t="4532" x="4465638" y="3262313"/>
          <p14:tracePt t="4545" x="4481513" y="3262313"/>
          <p14:tracePt t="4547" x="4529138" y="3262313"/>
          <p14:tracePt t="4560" x="4545013" y="3262313"/>
          <p14:tracePt t="4562" x="4575175" y="3262313"/>
          <p14:tracePt t="4576" x="4606925" y="3262313"/>
          <p14:tracePt t="4592" x="4622800" y="3262313"/>
          <p14:tracePt t="4607" x="4638675" y="3262313"/>
          <p14:tracePt t="4623" x="4654550" y="3262313"/>
          <p14:tracePt t="4639" x="4702175" y="3262313"/>
          <p14:tracePt t="4654" x="4733925" y="3262313"/>
          <p14:tracePt t="4669" x="4781550" y="3262313"/>
          <p14:tracePt t="4685" x="4797425" y="3262313"/>
          <p14:tracePt t="4701" x="4845050" y="3262313"/>
          <p14:tracePt t="4718" x="4876800" y="3262313"/>
          <p14:tracePt t="4732" x="4924425" y="3262313"/>
          <p14:tracePt t="4748" x="4956175" y="3262313"/>
          <p14:tracePt t="4763" x="5035550" y="3262313"/>
          <p14:tracePt t="4780" x="5162550" y="3262313"/>
          <p14:tracePt t="4795" x="5287963" y="3262313"/>
          <p14:tracePt t="4811" x="5430838" y="3262313"/>
          <p14:tracePt t="4826" x="5526088" y="3262313"/>
          <p14:tracePt t="4828" x="5605463" y="3262313"/>
          <p14:tracePt t="4842" x="5732463" y="3246438"/>
          <p14:tracePt t="4844" x="5826125" y="3246438"/>
          <p14:tracePt t="4857" x="5953125" y="3214688"/>
          <p14:tracePt t="4859" x="6080125" y="3214688"/>
          <p14:tracePt t="4873" x="6223000" y="3198813"/>
          <p14:tracePt t="4875" x="6365875" y="3182938"/>
          <p14:tracePt t="4889" x="6507163" y="3167063"/>
          <p14:tracePt t="4892" x="6634163" y="3167063"/>
          <p14:tracePt t="4904" x="6761163" y="3135313"/>
          <p14:tracePt t="4907" x="6904038" y="3119438"/>
          <p14:tracePt t="4924" x="7108825" y="3103563"/>
          <p14:tracePt t="4938" x="7219950" y="3087688"/>
          <p14:tracePt t="4940" x="7315200" y="3087688"/>
          <p14:tracePt t="4952" x="7394575" y="3087688"/>
          <p14:tracePt t="4968" x="7505700" y="3057525"/>
          <p14:tracePt t="4971" x="7553325" y="3057525"/>
          <p14:tracePt t="4983" x="7616825" y="3057525"/>
          <p14:tracePt t="4999" x="7662863" y="3057525"/>
          <p14:tracePt t="5014" x="7726363" y="3057525"/>
          <p14:tracePt t="5030" x="7773988" y="3057525"/>
          <p14:tracePt t="5046" x="7805738" y="3057525"/>
          <p14:tracePt t="5062" x="7869238" y="3057525"/>
          <p14:tracePt t="5079" x="7932738" y="3073400"/>
          <p14:tracePt t="5084" x="7948613" y="3073400"/>
          <p14:tracePt t="5094" x="7980363" y="3087688"/>
          <p14:tracePt t="5109" x="8043863" y="3087688"/>
          <p14:tracePt t="5125" x="8123238" y="3103563"/>
          <p14:tracePt t="5141" x="8202613" y="3135313"/>
          <p14:tracePt t="5155" x="8296275" y="3151188"/>
          <p14:tracePt t="5171" x="8407400" y="3151188"/>
          <p14:tracePt t="5186" x="8455025" y="3167063"/>
          <p14:tracePt t="5190" x="8518525" y="3167063"/>
          <p14:tracePt t="5203" x="8582025" y="3167063"/>
          <p14:tracePt t="5206" x="8645525" y="3167063"/>
          <p14:tracePt t="5217" x="8677275" y="3167063"/>
          <p14:tracePt t="5220" x="8740775" y="3167063"/>
          <p14:tracePt t="5236" x="8820150" y="3167063"/>
          <p14:tracePt t="5250" x="8836025" y="3167063"/>
          <p14:tracePt t="5253" x="8882063" y="3167063"/>
          <p14:tracePt t="5265" x="8913813" y="3167063"/>
          <p14:tracePt t="5268" x="8929688" y="3167063"/>
          <p14:tracePt t="5281" x="8977313" y="3167063"/>
          <p14:tracePt t="5284" x="9009063" y="3135313"/>
          <p14:tracePt t="5295" x="9040813" y="3135313"/>
          <p14:tracePt t="5311" x="9088438" y="3135313"/>
          <p14:tracePt t="5328" x="9151938" y="3135313"/>
          <p14:tracePt t="5333" x="9167813" y="3135313"/>
          <p14:tracePt t="5348" x="9199563" y="3135313"/>
          <p14:tracePt t="5364" x="9215438" y="3135313"/>
          <p14:tracePt t="5373" x="9231313" y="3151188"/>
          <p14:tracePt t="5389" x="9247188" y="3182938"/>
          <p14:tracePt t="5405" x="9278938" y="3214688"/>
          <p14:tracePt t="5424" x="9278938" y="3246438"/>
          <p14:tracePt t="5429" x="9278938" y="3262313"/>
          <p14:tracePt t="5437" x="9278938" y="3294063"/>
          <p14:tracePt t="5453" x="9278938" y="3325813"/>
          <p14:tracePt t="5469" x="9278938" y="3373438"/>
          <p14:tracePt t="5484" x="9278938" y="3389313"/>
          <p14:tracePt t="5499" x="9247188" y="3405188"/>
          <p14:tracePt t="5515" x="9231313" y="3421063"/>
          <p14:tracePt t="5519" x="9199563" y="3452813"/>
          <p14:tracePt t="5531" x="9167813" y="3484563"/>
          <p14:tracePt t="5545" x="9120188" y="3500438"/>
          <p14:tracePt t="5548" x="9088438" y="3532188"/>
          <p14:tracePt t="5561" x="9072563" y="3563938"/>
          <p14:tracePt t="5565" x="9024938" y="3579813"/>
          <p14:tracePt t="5577" x="8993188" y="3611563"/>
          <p14:tracePt t="5580" x="8945563" y="3627438"/>
          <p14:tracePt t="5593" x="8913813" y="3643313"/>
          <p14:tracePt t="5596" x="8866188" y="3659188"/>
          <p14:tracePt t="5608" x="8804275" y="3690938"/>
          <p14:tracePt t="5624" x="8724900" y="3706813"/>
          <p14:tracePt t="5627" x="8693150" y="3706813"/>
          <p14:tracePt t="5639" x="8645525" y="3722688"/>
          <p14:tracePt t="5657" x="8613775" y="3722688"/>
          <p14:tracePt t="5661" x="8597900" y="3738563"/>
          <p14:tracePt t="5671" x="8566150" y="3738563"/>
          <p14:tracePt t="5687" x="8534400" y="3738563"/>
          <p14:tracePt t="5701" x="8439150" y="3738563"/>
          <p14:tracePt t="5718" x="8328025" y="3738563"/>
          <p14:tracePt t="5737" x="8202613" y="3738563"/>
          <p14:tracePt t="5740" x="8091488" y="3722688"/>
          <p14:tracePt t="5750" x="7996238" y="3690938"/>
          <p14:tracePt t="5765" x="7758113" y="3643313"/>
          <p14:tracePt t="5771" x="7616825" y="3595688"/>
          <p14:tracePt t="5784" x="7489825" y="3563938"/>
          <p14:tracePt t="5797" x="7140575" y="3484563"/>
          <p14:tracePt t="5815" x="6777038" y="3436938"/>
          <p14:tracePt t="5819" x="6570663" y="3421063"/>
          <p14:tracePt t="5829" x="6334125" y="3405188"/>
          <p14:tracePt t="5843" x="5842000" y="3405188"/>
          <p14:tracePt t="5860" x="5367338" y="3373438"/>
          <p14:tracePt t="5871" x="5146675" y="3373438"/>
          <p14:tracePt t="5878" x="4924425" y="3373438"/>
          <p14:tracePt t="5890" x="4686300" y="3373438"/>
          <p14:tracePt t="5892" x="4481513" y="3373438"/>
          <p14:tracePt t="5904" x="4259263" y="3373438"/>
          <p14:tracePt t="5907" x="4084638" y="3373438"/>
          <p14:tracePt t="5920" x="3927475" y="3389313"/>
          <p14:tracePt t="5939" x="3562350" y="3389313"/>
          <p14:tracePt t="5952" x="3482975" y="3389313"/>
          <p14:tracePt t="5955" x="3403600" y="3389313"/>
          <p14:tracePt t="5962" x="3341688" y="3389313"/>
          <p14:tracePt t="5972" x="3262313" y="3405188"/>
          <p14:tracePt t="5984" x="3182938" y="3405188"/>
          <p14:tracePt t="5987" x="3135313" y="3405188"/>
          <p14:tracePt t="5998" x="3071813" y="3421063"/>
          <p14:tracePt t="6014" x="2928938" y="3421063"/>
          <p14:tracePt t="6021" x="2897188" y="3452813"/>
          <p14:tracePt t="6029" x="2833688" y="3452813"/>
          <p14:tracePt t="6045" x="2770188" y="3452813"/>
          <p14:tracePt t="6062" x="2708275" y="3452813"/>
          <p14:tracePt t="6067" x="2676525" y="3452813"/>
          <p14:tracePt t="6081" x="2660650" y="3452813"/>
          <p14:tracePt t="6318" x="2676525" y="3452813"/>
          <p14:tracePt t="6456" x="2708275" y="3452813"/>
          <p14:tracePt t="6461" x="2740025" y="3452813"/>
          <p14:tracePt t="6470" x="2801938" y="3452813"/>
          <p14:tracePt t="6484" x="3055938" y="3452813"/>
          <p14:tracePt t="6491" x="3230563" y="3452813"/>
          <p14:tracePt t="6503" x="3451225" y="3452813"/>
          <p14:tracePt t="6516" x="3943350" y="3468688"/>
          <p14:tracePt t="6524" x="4164013" y="3484563"/>
          <p14:tracePt t="6534" x="4370388" y="3500438"/>
          <p14:tracePt t="6546" x="4529138" y="3548063"/>
          <p14:tracePt t="6553" x="4686300" y="3563938"/>
          <p14:tracePt t="6558" x="4765675" y="3579813"/>
          <p14:tracePt t="6563" x="4845050" y="3611563"/>
          <p14:tracePt t="6577" x="4860925" y="3627438"/>
          <p14:tracePt t="6684" x="4845050" y="3627438"/>
          <p14:tracePt t="6771" x="4829175" y="3627438"/>
          <p14:tracePt t="7293" x="4845050" y="3627438"/>
          <p14:tracePt t="7303" x="4860925" y="3627438"/>
          <p14:tracePt t="7311" x="4892675" y="3627438"/>
          <p14:tracePt t="7318" x="4940300" y="3611563"/>
          <p14:tracePt t="7325" x="5019675" y="3611563"/>
          <p14:tracePt t="7337" x="5099050" y="3595688"/>
          <p14:tracePt t="7344" x="5178425" y="3595688"/>
          <p14:tracePt t="7350" x="5272088" y="3579813"/>
          <p14:tracePt t="7357" x="5351463" y="3579813"/>
          <p14:tracePt t="7375" x="5526088" y="3579813"/>
          <p14:tracePt t="7379" x="5637213" y="3579813"/>
          <p14:tracePt t="7392" x="5716588" y="3579813"/>
          <p14:tracePt t="7405" x="5842000" y="3579813"/>
          <p14:tracePt t="7413" x="5889625" y="3579813"/>
          <p14:tracePt t="7429" x="5905500" y="3579813"/>
          <p14:tracePt t="7661" x="5873750" y="3579813"/>
          <p14:tracePt t="7672" x="5857875" y="3579813"/>
          <p14:tracePt t="7675" x="5842000" y="3611563"/>
          <p14:tracePt t="7687" x="5794375" y="3611563"/>
          <p14:tracePt t="7691" x="5780088" y="3611563"/>
          <p14:tracePt t="7701" x="5764213" y="3627438"/>
          <p14:tracePt t="7711" x="5716588" y="3627438"/>
          <p14:tracePt t="7716" x="5684838" y="3627438"/>
          <p14:tracePt t="7736" x="5621338" y="3627438"/>
          <p14:tracePt t="7743" x="5557838" y="3627438"/>
          <p14:tracePt t="7750" x="5526088" y="3627438"/>
          <p14:tracePt t="7765" x="5430838" y="3643313"/>
          <p14:tracePt t="7771" x="5383213" y="3643313"/>
          <p14:tracePt t="7781" x="5367338" y="3643313"/>
          <p14:tracePt t="7796" x="5303838" y="3643313"/>
          <p14:tracePt t="7806" x="5287963" y="3643313"/>
          <p14:tracePt t="7812" x="5272088" y="3643313"/>
          <p14:tracePt t="7827" x="5224463" y="3643313"/>
          <p14:tracePt t="7844" x="5208588" y="3643313"/>
          <p14:tracePt t="7859" x="5192713" y="3643313"/>
          <p14:tracePt t="7876" x="5162550" y="3643313"/>
          <p14:tracePt t="7998" x="5178425" y="3643313"/>
          <p14:tracePt t="8005" x="5192713" y="3643313"/>
          <p14:tracePt t="8015" x="5240338" y="3643313"/>
          <p14:tracePt t="8021" x="5272088" y="3643313"/>
          <p14:tracePt t="8028" x="5335588" y="3643313"/>
          <p14:tracePt t="8037" x="5399088" y="3643313"/>
          <p14:tracePt t="8045" x="5446713" y="3643313"/>
          <p14:tracePt t="8061" x="5605463" y="3643313"/>
          <p14:tracePt t="8078" x="5764213" y="3611563"/>
          <p14:tracePt t="8084" x="5842000" y="3611563"/>
          <p14:tracePt t="8097" x="5905500" y="3611563"/>
          <p14:tracePt t="8111" x="6032500" y="3611563"/>
          <p14:tracePt t="8118" x="6064250" y="3611563"/>
          <p14:tracePt t="8124" x="6111875" y="3611563"/>
          <p14:tracePt t="8141" x="6191250" y="3595688"/>
          <p14:tracePt t="8146" x="6238875" y="3595688"/>
          <p14:tracePt t="8156" x="6286500" y="3595688"/>
          <p14:tracePt t="8175" x="6381750" y="3563938"/>
          <p14:tracePt t="8182" x="6427788" y="3532188"/>
          <p14:tracePt t="8191" x="6443663" y="3516313"/>
          <p14:tracePt t="8201" x="6475413" y="3500438"/>
          <p14:tracePt t="8206" x="6507163" y="3452813"/>
          <p14:tracePt t="8210" x="6523038" y="3436938"/>
          <p14:tracePt t="8219" x="6538913" y="3405188"/>
          <p14:tracePt t="8233" x="6538913" y="3373438"/>
          <p14:tracePt t="8236" x="6538913" y="3357563"/>
          <p14:tracePt t="8253" x="6538913" y="3341688"/>
          <p14:tracePt t="8265" x="6538913" y="3325813"/>
          <p14:tracePt t="8268" x="6507163" y="3294063"/>
          <p14:tracePt t="8280" x="6475413" y="3294063"/>
          <p14:tracePt t="8283" x="6411913" y="3262313"/>
          <p14:tracePt t="8295" x="6350000" y="3262313"/>
          <p14:tracePt t="8312" x="6223000" y="3198813"/>
          <p14:tracePt t="8315" x="6143625" y="3198813"/>
          <p14:tracePt t="8326" x="6080125" y="3182938"/>
          <p14:tracePt t="8342" x="5953125" y="3135313"/>
          <p14:tracePt t="8347" x="5905500" y="3135313"/>
          <p14:tracePt t="8358" x="5842000" y="3119438"/>
          <p14:tracePt t="8374" x="5794375" y="3119438"/>
          <p14:tracePt t="8406" x="5780088" y="3119438"/>
          <p14:tracePt t="8415" x="5780088" y="3135313"/>
          <p14:tracePt t="8427" x="5764213" y="3135313"/>
          <p14:tracePt t="8432" x="5748338" y="3151188"/>
          <p14:tracePt t="8440" x="5716588" y="3167063"/>
          <p14:tracePt t="8444" x="5700713" y="3182938"/>
          <p14:tracePt t="8458" x="5684838" y="3214688"/>
          <p14:tracePt t="8466" x="5668963" y="3230563"/>
          <p14:tracePt t="8483" x="5668963" y="3246438"/>
          <p14:tracePt t="8526" x="5668963" y="3262313"/>
          <p14:tracePt t="8541" x="5716588" y="3294063"/>
          <p14:tracePt t="8552" x="5748338" y="3294063"/>
          <p14:tracePt t="8562" x="5826125" y="3309938"/>
          <p14:tracePt t="8566" x="5905500" y="3325813"/>
          <p14:tracePt t="8572" x="6000750" y="3341688"/>
          <p14:tracePt t="8582" x="6143625" y="3373438"/>
          <p14:tracePt t="8593" x="6302375" y="3389313"/>
          <p14:tracePt t="8595" x="6507163" y="3405188"/>
          <p14:tracePt t="8607" x="6713538" y="3405188"/>
          <p14:tracePt t="8625" x="7140575" y="3421063"/>
          <p14:tracePt t="8628" x="7299325" y="3421063"/>
          <p14:tracePt t="8636" x="7458075" y="3421063"/>
          <p14:tracePt t="8646" x="7585075" y="3421063"/>
          <p14:tracePt t="8655" x="7694613" y="3373438"/>
          <p14:tracePt t="8659" x="7742238" y="3357563"/>
          <p14:tracePt t="8670" x="7773988" y="3341688"/>
          <p14:tracePt t="8686" x="7773988" y="3325813"/>
          <p14:tracePt t="8692" x="7773988" y="3294063"/>
          <p14:tracePt t="8700" x="7758113" y="3278188"/>
          <p14:tracePt t="8711" x="7742238" y="3278188"/>
          <p14:tracePt t="8716" x="7694613" y="3262313"/>
          <p14:tracePt t="8734" x="7678738" y="3262313"/>
          <p14:tracePt t="8754" x="7662863" y="3262313"/>
          <p14:tracePt t="8766" x="7646988" y="3262313"/>
          <p14:tracePt t="8780" x="7616825" y="3262313"/>
          <p14:tracePt t="9029" x="7600950" y="3262313"/>
          <p14:tracePt t="9039" x="7600950" y="3294063"/>
          <p14:tracePt t="9150" x="7616825" y="3294063"/>
          <p14:tracePt t="9263" x="7631113" y="3294063"/>
          <p14:tracePt t="9300" x="7646988" y="3294063"/>
          <p14:tracePt t="9318" x="7646988" y="3278188"/>
          <p14:tracePt t="9509" x="7616825" y="3278188"/>
          <p14:tracePt t="9517" x="7600950" y="3294063"/>
          <p14:tracePt t="9536" x="7521575" y="3294063"/>
          <p14:tracePt t="9547" x="7378700" y="3309938"/>
          <p14:tracePt t="9555" x="7283450" y="3325813"/>
          <p14:tracePt t="9567" x="7188200" y="3325813"/>
          <p14:tracePt t="9577" x="7045325" y="3341688"/>
          <p14:tracePt t="9580" x="6872288" y="3341688"/>
          <p14:tracePt t="9593" x="6697663" y="3341688"/>
          <p14:tracePt t="9595" x="6475413" y="3341688"/>
          <p14:tracePt t="9602" x="6238875" y="3341688"/>
          <p14:tracePt t="9613" x="5984875" y="3341688"/>
          <p14:tracePt t="9623" x="5716588" y="3341688"/>
          <p14:tracePt t="9626" x="5430838" y="3294063"/>
          <p14:tracePt t="9639" x="5130800" y="3278188"/>
          <p14:tracePt t="9645" x="4813300" y="3246438"/>
          <p14:tracePt t="9650" x="4449763" y="3198813"/>
          <p14:tracePt t="9660" x="4116388" y="3182938"/>
          <p14:tracePt t="9670" x="3768725" y="3182938"/>
          <p14:tracePt t="9686" x="3151188" y="3182938"/>
          <p14:tracePt t="9692" x="2865438" y="3182938"/>
          <p14:tracePt t="9700" x="2597150" y="3214688"/>
          <p14:tracePt t="9709" x="2295525" y="3246438"/>
          <p14:tracePt t="9717" x="2043113" y="3294063"/>
          <p14:tracePt t="9733" x="1582738" y="3373438"/>
          <p14:tracePt t="9748" x="1187450" y="3452813"/>
          <p14:tracePt t="9770" x="871538" y="3548063"/>
          <p14:tracePt t="9782" x="649288" y="3627438"/>
          <p14:tracePt t="9799" x="522288" y="3690938"/>
          <p14:tracePt t="9804" x="474663" y="3706813"/>
          <p14:tracePt t="9817" x="458788" y="3738563"/>
          <p14:tracePt t="9827" x="411163" y="3770313"/>
          <p14:tracePt t="9843" x="379413" y="3800475"/>
          <p14:tracePt t="9852" x="363538" y="3816350"/>
          <p14:tracePt t="9859" x="363538" y="3848100"/>
          <p14:tracePt t="9874" x="331788" y="3863975"/>
          <p14:tracePt t="9880" x="331788" y="3879850"/>
          <p14:tracePt t="9903" x="331788" y="3895725"/>
          <p14:tracePt t="9918" x="347663" y="3895725"/>
          <p14:tracePt t="9926" x="347663" y="3927475"/>
          <p14:tracePt t="9937" x="379413" y="3943350"/>
          <p14:tracePt t="9940" x="411163" y="3959225"/>
          <p14:tracePt t="9951" x="458788" y="3975100"/>
          <p14:tracePt t="9954" x="506413" y="3975100"/>
          <p14:tracePt t="9967" x="569913" y="4006850"/>
          <p14:tracePt t="9972" x="617538" y="4022725"/>
          <p14:tracePt t="9984" x="681038" y="4038600"/>
          <p14:tracePt t="9986" x="760413" y="4054475"/>
          <p14:tracePt t="9998" x="823913" y="4086225"/>
          <p14:tracePt t="10015" x="965200" y="4102100"/>
          <p14:tracePt t="10020" x="1044575" y="4117975"/>
          <p14:tracePt t="10031" x="1076325" y="4117975"/>
          <p14:tracePt t="10046" x="1171575" y="4133850"/>
          <p14:tracePt t="10054" x="1235075" y="4133850"/>
          <p14:tracePt t="10061" x="1314450" y="4133850"/>
          <p14:tracePt t="10077" x="1489075" y="4133850"/>
          <p14:tracePt t="10093" x="1646238" y="4133850"/>
          <p14:tracePt t="10101" x="1773238" y="4133850"/>
          <p14:tracePt t="10112" x="1852613" y="4133850"/>
          <p14:tracePt t="10128" x="2011363" y="4133850"/>
          <p14:tracePt t="10131" x="2074863" y="4117975"/>
          <p14:tracePt t="10142" x="2122488" y="4117975"/>
          <p14:tracePt t="10155" x="2232025" y="4117975"/>
          <p14:tracePt t="10171" x="2247900" y="4086225"/>
          <p14:tracePt t="10187" x="2263775" y="4086225"/>
          <p14:tracePt t="10202" x="2279650" y="4070350"/>
          <p14:tracePt t="10205" x="2279650" y="4054475"/>
          <p14:tracePt t="10221" x="2311400" y="4038600"/>
          <p14:tracePt t="10232" x="2311400" y="3990975"/>
          <p14:tracePt t="10234" x="2311400" y="3975100"/>
          <p14:tracePt t="10248" x="2311400" y="3927475"/>
          <p14:tracePt t="10264" x="2311400" y="3895725"/>
          <p14:tracePt t="10398" x="2295525" y="3879850"/>
          <p14:tracePt t="10414" x="2279650" y="3879850"/>
          <p14:tracePt t="10424" x="2263775" y="3879850"/>
          <p14:tracePt t="10427" x="2216150" y="3848100"/>
          <p14:tracePt t="10438" x="2200275" y="3848100"/>
          <p14:tracePt t="10453" x="2122488" y="3848100"/>
          <p14:tracePt t="10459" x="2058988" y="3848100"/>
          <p14:tracePt t="10470" x="2027238" y="3848100"/>
          <p14:tracePt t="10490" x="1884363" y="3863975"/>
          <p14:tracePt t="10499" x="1820863" y="3879850"/>
          <p14:tracePt t="10506" x="1741488" y="3895725"/>
          <p14:tracePt t="10514" x="1677988" y="3927475"/>
          <p14:tracePt t="10519" x="1646238" y="3943350"/>
          <p14:tracePt t="10524" x="1598613" y="3959225"/>
          <p14:tracePt t="10533" x="1582738" y="3959225"/>
          <p14:tracePt t="10546" x="1566863" y="3975100"/>
          <p14:tracePt t="10549" x="1550988" y="3975100"/>
          <p14:tracePt t="10561" x="1520825" y="4006850"/>
          <p14:tracePt t="10576" x="1504950" y="4006850"/>
          <p14:tracePt t="10592" x="1489075" y="4022725"/>
          <p14:tracePt t="10608" x="1473200" y="4022725"/>
          <p14:tracePt t="10709" x="1473200" y="4038600"/>
          <p14:tracePt t="10734" x="1489075" y="4054475"/>
          <p14:tracePt t="10743" x="1535113" y="4086225"/>
          <p14:tracePt t="10750" x="1598613" y="4102100"/>
          <p14:tracePt t="10766" x="1757363" y="4117975"/>
          <p14:tracePt t="10771" x="1852613" y="4133850"/>
          <p14:tracePt t="10786" x="1947863" y="4165600"/>
          <p14:tracePt t="10792" x="2074863" y="4165600"/>
          <p14:tracePt t="10798" x="2184400" y="4181475"/>
          <p14:tracePt t="10812" x="2359025" y="4181475"/>
          <p14:tracePt t="10819" x="2438400" y="4181475"/>
          <p14:tracePt t="10829" x="2501900" y="4181475"/>
          <p14:tracePt t="10843" x="2565400" y="4181475"/>
          <p14:tracePt t="10990" x="2549525" y="4181475"/>
          <p14:tracePt t="11030" x="2533650" y="4181475"/>
          <p14:tracePt t="11150" x="2549525" y="4181475"/>
          <p14:tracePt t="11164" x="2565400" y="4181475"/>
          <p14:tracePt t="11191" x="2581275" y="4181475"/>
          <p14:tracePt t="11198" x="2628900" y="4181475"/>
          <p14:tracePt t="11206" x="2644775" y="4181475"/>
          <p14:tracePt t="11219" x="2708275" y="4181475"/>
          <p14:tracePt t="11225" x="2754313" y="4181475"/>
          <p14:tracePt t="11230" x="2817813" y="4181475"/>
          <p14:tracePt t="11235" x="2881313" y="4181475"/>
          <p14:tracePt t="11243" x="2944813" y="4197350"/>
          <p14:tracePt t="11253" x="2992438" y="4197350"/>
          <p14:tracePt t="11266" x="3040063" y="4197350"/>
          <p14:tracePt t="11275" x="3103563" y="4197350"/>
          <p14:tracePt t="11282" x="3119438" y="4197350"/>
          <p14:tracePt t="11297" x="3135313" y="4197350"/>
          <p14:tracePt t="11583" x="3151188" y="4197350"/>
          <p14:tracePt t="11591" x="3198813" y="4197350"/>
          <p14:tracePt t="11599" x="3262313" y="4197350"/>
          <p14:tracePt t="11609" x="3309938" y="4197350"/>
          <p14:tracePt t="11612" x="3387725" y="4213225"/>
          <p14:tracePt t="11618" x="3467100" y="4213225"/>
          <p14:tracePt t="11632" x="3578225" y="4213225"/>
          <p14:tracePt t="11639" x="3657600" y="4213225"/>
          <p14:tracePt t="11655" x="3848100" y="4244975"/>
          <p14:tracePt t="11670" x="3989388" y="4260850"/>
          <p14:tracePt t="11676" x="4021138" y="4260850"/>
          <p14:tracePt t="11902" x="4021138" y="4276725"/>
          <p14:tracePt t="11932" x="4021138" y="4292600"/>
          <p14:tracePt t="11941" x="3973513" y="4292600"/>
          <p14:tracePt t="11954" x="3959225" y="4324350"/>
          <p14:tracePt t="11958" x="3927475" y="4324350"/>
          <p14:tracePt t="11965" x="3879850" y="4340225"/>
          <p14:tracePt t="11974" x="3848100" y="4340225"/>
          <p14:tracePt t="11979" x="3800475" y="4356100"/>
          <p14:tracePt t="11990" x="3736975" y="4356100"/>
          <p14:tracePt t="11998" x="3705225" y="4356100"/>
          <p14:tracePt t="12002" x="3641725" y="4371975"/>
          <p14:tracePt t="12014" x="3578225" y="4371975"/>
          <p14:tracePt t="12021" x="3498850" y="4371975"/>
          <p14:tracePt t="12033" x="3419475" y="4371975"/>
          <p14:tracePt t="12035" x="3341688" y="4371975"/>
          <p14:tracePt t="12043" x="3294063" y="4371975"/>
          <p14:tracePt t="12053" x="3214688" y="4371975"/>
          <p14:tracePt t="12061" x="3135313" y="4371975"/>
          <p14:tracePt t="12071" x="3071813" y="4371975"/>
          <p14:tracePt t="12077" x="3008313" y="4371975"/>
          <p14:tracePt t="12093" x="2944813" y="4371975"/>
          <p14:tracePt t="12110" x="2928938" y="4371975"/>
          <p14:tracePt t="12286" x="2944813" y="4371975"/>
          <p14:tracePt t="12301" x="2960688" y="4371975"/>
          <p14:tracePt t="12308" x="2976563" y="4371975"/>
          <p14:tracePt t="12318" x="2992438" y="4371975"/>
          <p14:tracePt t="12328" x="3024188" y="4371975"/>
          <p14:tracePt t="12344" x="3040063" y="4371975"/>
          <p14:tracePt t="12358" x="3055938" y="4371975"/>
          <p14:tracePt t="12363" x="3071813" y="4371975"/>
          <p14:tracePt t="12373" x="3103563" y="4371975"/>
          <p14:tracePt t="12389" x="3151188" y="4371975"/>
          <p14:tracePt t="12406" x="3198813" y="4371975"/>
          <p14:tracePt t="12413" x="3214688" y="4356100"/>
          <p14:tracePt t="12425" x="3230563" y="4356100"/>
          <p14:tracePt t="12437" x="3262313" y="4356100"/>
          <p14:tracePt t="12495" x="3278188" y="4356100"/>
          <p14:tracePt t="12678" x="3294063" y="4356100"/>
          <p14:tracePt t="12685" x="3341688" y="4356100"/>
          <p14:tracePt t="12691" x="3371850" y="4356100"/>
          <p14:tracePt t="12704" x="3387725" y="4356100"/>
          <p14:tracePt t="12718" x="3451225" y="4356100"/>
          <p14:tracePt t="12728" x="3467100" y="4356100"/>
          <p14:tracePt t="12734" x="3514725" y="4356100"/>
          <p14:tracePt t="12753" x="3530600" y="4356100"/>
          <p14:tracePt t="12830" x="3546475" y="4356100"/>
          <p14:tracePt t="12877" x="3578225" y="4356100"/>
          <p14:tracePt t="12885" x="3594100" y="4356100"/>
          <p14:tracePt t="12891" x="3625850" y="4356100"/>
          <p14:tracePt t="12899" x="3689350" y="4356100"/>
          <p14:tracePt t="12909" x="3736975" y="4356100"/>
          <p14:tracePt t="12922" x="3816350" y="4356100"/>
          <p14:tracePt t="12928" x="3863975" y="4356100"/>
          <p14:tracePt t="12937" x="3973513" y="4356100"/>
          <p14:tracePt t="12940" x="4068763" y="4356100"/>
          <p14:tracePt t="12947" x="4164013" y="4356100"/>
          <p14:tracePt t="12956" x="4259263" y="4356100"/>
          <p14:tracePt t="12967" x="4338638" y="4356100"/>
          <p14:tracePt t="12983" x="4481513" y="4356100"/>
          <p14:tracePt t="12988" x="4529138" y="4356100"/>
          <p14:tracePt t="12999" x="4545013" y="4356100"/>
          <p14:tracePt t="13019" x="4560888" y="4356100"/>
          <p14:tracePt t="13366" x="4606925" y="4356100"/>
          <p14:tracePt t="13373" x="4638675" y="4356100"/>
          <p14:tracePt t="13382" x="4702175" y="4356100"/>
          <p14:tracePt t="13391" x="4781550" y="4356100"/>
          <p14:tracePt t="13396" x="4860925" y="4356100"/>
          <p14:tracePt t="13407" x="4972050" y="4356100"/>
          <p14:tracePt t="13412" x="5099050" y="4356100"/>
          <p14:tracePt t="13422" x="5240338" y="4356100"/>
          <p14:tracePt t="13427" x="5351463" y="4356100"/>
          <p14:tracePt t="13440" x="5478463" y="4356100"/>
          <p14:tracePt t="13453" x="5668963" y="4356100"/>
          <p14:tracePt t="13460" x="5764213" y="4356100"/>
          <p14:tracePt t="13469" x="5826125" y="4356100"/>
          <p14:tracePt t="13483" x="5889625" y="4356100"/>
          <p14:tracePt t="13718" x="5873750" y="4356100"/>
          <p14:tracePt t="13734" x="5857875" y="4356100"/>
          <p14:tracePt t="13740" x="5826125" y="4356100"/>
          <p14:tracePt t="13752" x="5780088" y="4356100"/>
          <p14:tracePt t="13755" x="5748338" y="4356100"/>
          <p14:tracePt t="13765" x="5700713" y="4356100"/>
          <p14:tracePt t="13771" x="5668963" y="4356100"/>
          <p14:tracePt t="13785" x="5621338" y="4356100"/>
          <p14:tracePt t="13797" x="5526088" y="4356100"/>
          <p14:tracePt t="13803" x="5446713" y="4356100"/>
          <p14:tracePt t="13818" x="5383213" y="4356100"/>
          <p14:tracePt t="13819" x="5319713" y="4356100"/>
          <p14:tracePt t="13831" x="5224463" y="4356100"/>
          <p14:tracePt t="13843" x="5162550" y="4356100"/>
          <p14:tracePt t="13846" x="5083175" y="4356100"/>
          <p14:tracePt t="13859" x="4956175" y="4356100"/>
          <p14:tracePt t="13874" x="4892675" y="4356100"/>
          <p14:tracePt t="13879" x="4829175" y="4356100"/>
          <p14:tracePt t="13885" x="4765675" y="4356100"/>
          <p14:tracePt t="13894" x="4733925" y="4356100"/>
          <p14:tracePt t="13905" x="4686300" y="4356100"/>
          <p14:tracePt t="13909" x="4638675" y="4371975"/>
          <p14:tracePt t="13918" x="4591050" y="4371975"/>
          <p14:tracePt t="13926" x="4560888" y="4371975"/>
          <p14:tracePt t="13937" x="4529138" y="4403725"/>
          <p14:tracePt t="13940" x="4513263" y="4403725"/>
          <p14:tracePt t="14006" x="4545013" y="4403725"/>
          <p14:tracePt t="14015" x="4575175" y="4403725"/>
          <p14:tracePt t="14019" x="4622800" y="4403725"/>
          <p14:tracePt t="14028" x="4686300" y="4419600"/>
          <p14:tracePt t="14036" x="4733925" y="4419600"/>
          <p14:tracePt t="14044" x="4813300" y="4419600"/>
          <p14:tracePt t="14053" x="4860925" y="4419600"/>
          <p14:tracePt t="14060" x="4924425" y="4419600"/>
          <p14:tracePt t="14078" x="5051425" y="4435475"/>
          <p14:tracePt t="14083" x="5130800" y="4435475"/>
          <p14:tracePt t="14093" x="5208588" y="4435475"/>
          <p14:tracePt t="14110" x="5367338" y="4435475"/>
          <p14:tracePt t="14115" x="5478463" y="4435475"/>
          <p14:tracePt t="14127" x="5557838" y="4435475"/>
          <p14:tracePt t="14140" x="5732463" y="4435475"/>
          <p14:tracePt t="14147" x="5826125" y="4435475"/>
          <p14:tracePt t="14158" x="5905500" y="4435475"/>
          <p14:tracePt t="14172" x="6048375" y="4403725"/>
          <p14:tracePt t="14179" x="6080125" y="4403725"/>
          <p14:tracePt t="14187" x="6127750" y="4387850"/>
          <p14:tracePt t="14196" x="6143625" y="4387850"/>
          <p14:tracePt t="14206" x="6143625" y="4371975"/>
          <p14:tracePt t="14245" x="6143625" y="4356100"/>
          <p14:tracePt t="14252" x="6143625" y="4324350"/>
          <p14:tracePt t="14266" x="6111875" y="4308475"/>
          <p14:tracePt t="14270" x="6080125" y="4276725"/>
          <p14:tracePt t="14278" x="6016625" y="4229100"/>
          <p14:tracePt t="14287" x="5937250" y="4197350"/>
          <p14:tracePt t="14295" x="5842000" y="4149725"/>
          <p14:tracePt t="14298" x="5748338" y="4117975"/>
          <p14:tracePt t="14310" x="5637213" y="4086225"/>
          <p14:tracePt t="14314" x="5526088" y="4070350"/>
          <p14:tracePt t="14328" x="5399088" y="4070350"/>
          <p14:tracePt t="14331" x="5319713" y="4054475"/>
          <p14:tracePt t="14342" x="5240338" y="4054475"/>
          <p14:tracePt t="14358" x="5146675" y="4054475"/>
          <p14:tracePt t="14375" x="5114925" y="4086225"/>
          <p14:tracePt t="14382" x="5083175" y="4086225"/>
          <p14:tracePt t="14397" x="5083175" y="4102100"/>
          <p14:tracePt t="14404" x="5083175" y="4117975"/>
          <p14:tracePt t="14422" x="5083175" y="4133850"/>
          <p14:tracePt t="14438" x="5114925" y="4181475"/>
          <p14:tracePt t="14450" x="5130800" y="4197350"/>
          <p14:tracePt t="14456" x="5178425" y="4197350"/>
          <p14:tracePt t="14468" x="5256213" y="4213225"/>
          <p14:tracePt t="14474" x="5319713" y="4244975"/>
          <p14:tracePt t="14485" x="5367338" y="4260850"/>
          <p14:tracePt t="14498" x="5446713" y="4260850"/>
          <p14:tracePt t="14504" x="5510213" y="4276725"/>
          <p14:tracePt t="14510" x="5589588" y="4292600"/>
          <p14:tracePt t="14527" x="5748338" y="4340225"/>
          <p14:tracePt t="14537" x="5826125" y="4356100"/>
          <p14:tracePt t="14546" x="5921375" y="4371975"/>
          <p14:tracePt t="14549" x="6000750" y="4403725"/>
          <p14:tracePt t="14561" x="6111875" y="4419600"/>
          <p14:tracePt t="14563" x="6207125" y="4435475"/>
          <p14:tracePt t="14570" x="6286500" y="4451350"/>
          <p14:tracePt t="14580" x="6350000" y="4451350"/>
          <p14:tracePt t="14592" x="6397625" y="4481513"/>
          <p14:tracePt t="14595" x="6443663" y="4481513"/>
          <p14:tracePt t="14607" x="6459538" y="4481513"/>
          <p14:tracePt t="14624" x="6475413" y="4481513"/>
          <p14:tracePt t="14627" x="6507163" y="4481513"/>
          <p14:tracePt t="14649" x="6523038" y="4481513"/>
          <p14:tracePt t="14656" x="6538913" y="4481513"/>
          <p14:tracePt t="14659" x="6554788" y="4481513"/>
          <p14:tracePt t="14671" x="6618288" y="4481513"/>
          <p14:tracePt t="14674" x="6665913" y="4497388"/>
          <p14:tracePt t="14684" x="6713538" y="4497388"/>
          <p14:tracePt t="14695" x="6777038" y="4513263"/>
          <p14:tracePt t="14703" x="6840538" y="4513263"/>
          <p14:tracePt t="14719" x="6951663" y="4529138"/>
          <p14:tracePt t="14722" x="7013575" y="4560888"/>
          <p14:tracePt t="14734" x="7077075" y="4560888"/>
          <p14:tracePt t="14748" x="7188200" y="4576763"/>
          <p14:tracePt t="14765" x="7267575" y="4592638"/>
          <p14:tracePt t="14773" x="7315200" y="4592638"/>
          <p14:tracePt t="14779" x="7331075" y="4608513"/>
          <p14:tracePt t="14797" x="7346950" y="4608513"/>
          <p14:tracePt t="15062" x="7378700" y="4608513"/>
          <p14:tracePt t="15072" x="7394575" y="4608513"/>
          <p14:tracePt t="15080" x="7426325" y="4592638"/>
          <p14:tracePt t="15087" x="7458075" y="4592638"/>
          <p14:tracePt t="15098" x="7489825" y="4560888"/>
          <p14:tracePt t="15108" x="7553325" y="4529138"/>
          <p14:tracePt t="15114" x="7585075" y="4529138"/>
          <p14:tracePt t="15125" x="7631113" y="4513263"/>
          <p14:tracePt t="15141" x="7710488" y="4465638"/>
          <p14:tracePt t="15149" x="7742238" y="4451350"/>
          <p14:tracePt t="15159" x="7773988" y="4435475"/>
          <p14:tracePt t="15172" x="7821613" y="4435475"/>
          <p14:tracePt t="15187" x="7821613" y="4403725"/>
          <p14:tracePt t="15202" x="7853363" y="4403725"/>
          <p14:tracePt t="15373" x="7837488" y="4403725"/>
          <p14:tracePt t="15388" x="7821613" y="4403725"/>
          <p14:tracePt t="15398" x="7773988" y="4403725"/>
          <p14:tracePt t="15408" x="7742238" y="4403725"/>
          <p14:tracePt t="15413" x="7678738" y="4403725"/>
          <p14:tracePt t="15421" x="7600950" y="4419600"/>
          <p14:tracePt t="15437" x="7410450" y="4419600"/>
          <p14:tracePt t="15444" x="7267575" y="4435475"/>
          <p14:tracePt t="15455" x="7092950" y="4435475"/>
          <p14:tracePt t="15468" x="6618288" y="4435475"/>
          <p14:tracePt t="15483" x="6032500" y="4387850"/>
          <p14:tracePt t="15500" x="5430838" y="4324350"/>
          <p14:tracePt t="15507" x="5130800" y="4308475"/>
          <p14:tracePt t="15519" x="4765675" y="4292600"/>
          <p14:tracePt t="15538" x="4116388" y="4276725"/>
          <p14:tracePt t="15543" x="3816350" y="4276725"/>
          <p14:tracePt t="15549" x="3546475" y="4292600"/>
          <p14:tracePt t="15561" x="3262313" y="4356100"/>
          <p14:tracePt t="15564" x="3024188" y="4403725"/>
          <p14:tracePt t="15570" x="2786063" y="4435475"/>
          <p14:tracePt t="15582" x="2613025" y="4451350"/>
          <p14:tracePt t="15593" x="2438400" y="4497388"/>
          <p14:tracePt t="15595" x="2311400" y="4529138"/>
          <p14:tracePt t="15608" x="2232025" y="4560888"/>
          <p14:tracePt t="15610" x="2200275" y="4592638"/>
          <p14:tracePt t="15623" x="2184400" y="4592638"/>
          <p14:tracePt t="15638" x="2152650" y="4608513"/>
          <p14:tracePt t="15656" x="2152650" y="4640263"/>
          <p14:tracePt t="15661" x="2152650" y="4656138"/>
          <p14:tracePt t="15675" x="2168525" y="4672013"/>
          <p14:tracePt t="15693" x="2184400" y="4687888"/>
          <p14:tracePt t="15709" x="2232025" y="4719638"/>
          <p14:tracePt t="15717" x="2263775" y="4719638"/>
          <p14:tracePt t="15734" x="2422525" y="4735513"/>
          <p14:tracePt t="15739" x="2565400" y="4751388"/>
          <p14:tracePt t="15750" x="2708275" y="4751388"/>
          <p14:tracePt t="15764" x="3040063" y="4799013"/>
          <p14:tracePt t="15770" x="3214688" y="4799013"/>
          <p14:tracePt t="15780" x="3387725" y="4814888"/>
          <p14:tracePt t="15796" x="3736975" y="4830763"/>
          <p14:tracePt t="15815" x="3989388" y="4830763"/>
          <p14:tracePt t="15834" x="4179888" y="4830763"/>
          <p14:tracePt t="15839" x="4243388" y="4830763"/>
          <p14:tracePt t="15846" x="4306888" y="4799013"/>
          <p14:tracePt t="15858" x="4338638" y="4767263"/>
          <p14:tracePt t="15864" x="4370388" y="4751388"/>
          <p14:tracePt t="15869" x="4386263" y="4719638"/>
          <p14:tracePt t="15875" x="4386263" y="4703763"/>
          <p14:tracePt t="15889" x="4386263" y="4687888"/>
          <p14:tracePt t="15893" x="4386263" y="4672013"/>
          <p14:tracePt t="15905" x="4386263" y="4624388"/>
          <p14:tracePt t="15909" x="4386263" y="4592638"/>
          <p14:tracePt t="15914" x="4386263" y="4545013"/>
          <p14:tracePt t="15925" x="4370388" y="4465638"/>
          <p14:tracePt t="15937" x="4338638" y="4403725"/>
          <p14:tracePt t="15939" x="4291013" y="4356100"/>
          <p14:tracePt t="15952" x="4259263" y="4308475"/>
          <p14:tracePt t="15958" x="4243388" y="4276725"/>
          <p14:tracePt t="15963" x="4195763" y="4244975"/>
          <p14:tracePt t="15973" x="4132263" y="4244975"/>
          <p14:tracePt t="15983" x="4084638" y="4229100"/>
          <p14:tracePt t="15999" x="3895725" y="4213225"/>
          <p14:tracePt t="16004" x="3800475" y="4213225"/>
          <p14:tracePt t="16011" x="3689350" y="4213225"/>
          <p14:tracePt t="16021" x="3546475" y="4213225"/>
          <p14:tracePt t="16028" x="3419475" y="4213225"/>
          <p14:tracePt t="16036" x="3294063" y="4213225"/>
          <p14:tracePt t="16046" x="3167063" y="4244975"/>
          <p14:tracePt t="16051" x="3024188" y="4276725"/>
          <p14:tracePt t="16060" x="2897188" y="4340225"/>
          <p14:tracePt t="16077" x="2708275" y="4419600"/>
          <p14:tracePt t="16093" x="2613025" y="4497388"/>
          <p14:tracePt t="16099" x="2597150" y="4529138"/>
          <p14:tracePt t="16111" x="2597150" y="4576763"/>
          <p14:tracePt t="16117" x="2597150" y="4592638"/>
          <p14:tracePt t="16124" x="2597150" y="4608513"/>
          <p14:tracePt t="16141" x="2597150" y="4656138"/>
          <p14:tracePt t="16147" x="2644775" y="4687888"/>
          <p14:tracePt t="16159" x="2676525" y="4719638"/>
          <p14:tracePt t="16176" x="2801938" y="4767263"/>
          <p14:tracePt t="16181" x="2865438" y="4799013"/>
          <p14:tracePt t="16187" x="2944813" y="4814888"/>
          <p14:tracePt t="16201" x="3024188" y="4814888"/>
          <p14:tracePt t="16204" x="3119438" y="4830763"/>
          <p14:tracePt t="16210" x="3214688" y="4830763"/>
          <p14:tracePt t="16224" x="3309938" y="4846638"/>
          <p14:tracePt t="16233" x="3387725" y="4878388"/>
          <p14:tracePt t="16235" x="3467100" y="4878388"/>
          <p14:tracePt t="16250" x="3530600" y="4878388"/>
          <p14:tracePt t="16252" x="3594100" y="4878388"/>
          <p14:tracePt t="16264" x="3625850" y="4878388"/>
          <p14:tracePt t="16268" x="3657600" y="4878388"/>
          <p14:tracePt t="16274" x="3673475" y="4878388"/>
          <p14:tracePt t="16301" x="3673475" y="4862513"/>
          <p14:tracePt t="16318" x="3673475" y="4846638"/>
          <p14:tracePt t="16325" x="3673475" y="4830763"/>
          <p14:tracePt t="16332" x="3673475" y="4767263"/>
          <p14:tracePt t="16348" x="3657600" y="4687888"/>
          <p14:tracePt t="16355" x="3625850" y="4640263"/>
          <p14:tracePt t="16364" x="3609975" y="4624388"/>
          <p14:tracePt t="16373" x="3562350" y="4608513"/>
          <p14:tracePt t="16390" x="3467100" y="4560888"/>
          <p14:tracePt t="16395" x="3403600" y="4545013"/>
          <p14:tracePt t="16409" x="3341688" y="4529138"/>
          <p14:tracePt t="16421" x="3167063" y="4481513"/>
          <p14:tracePt t="16426" x="3055938" y="4465638"/>
          <p14:tracePt t="16437" x="2944813" y="4451350"/>
          <p14:tracePt t="16444" x="2817813" y="4435475"/>
          <p14:tracePt t="16453" x="2692400" y="4435475"/>
          <p14:tracePt t="16468" x="2422525" y="4387850"/>
          <p14:tracePt t="16484" x="2152650" y="4371975"/>
          <p14:tracePt t="16491" x="2058988" y="4371975"/>
          <p14:tracePt t="16501" x="1979613" y="4371975"/>
          <p14:tracePt t="16515" x="1836738" y="4371975"/>
          <p14:tracePt t="16523" x="1804988" y="4371975"/>
          <p14:tracePt t="16537" x="1757363" y="4371975"/>
          <p14:tracePt t="16550" x="1709738" y="4403725"/>
          <p14:tracePt t="16557" x="1662113" y="4435475"/>
          <p14:tracePt t="16566" x="1646238" y="4451350"/>
          <p14:tracePt t="16577" x="1630363" y="4481513"/>
          <p14:tracePt t="16579" x="1598613" y="4497388"/>
          <p14:tracePt t="16592" x="1566863" y="4513263"/>
          <p14:tracePt t="16607" x="1504950" y="4560888"/>
          <p14:tracePt t="16625" x="1441450" y="4608513"/>
          <p14:tracePt t="16631" x="1393825" y="4640263"/>
          <p14:tracePt t="16637" x="1346200" y="4656138"/>
          <p14:tracePt t="16645" x="1314450" y="4672013"/>
          <p14:tracePt t="16655" x="1266825" y="4687888"/>
          <p14:tracePt t="16659" x="1250950" y="4719638"/>
          <p14:tracePt t="16673" x="1235075" y="4751388"/>
          <p14:tracePt t="16677" x="1187450" y="4751388"/>
          <p14:tracePt t="16682" x="1187450" y="4767263"/>
          <p14:tracePt t="16692" x="1171575" y="4799013"/>
          <p14:tracePt t="16765" x="1171575" y="4814888"/>
          <p14:tracePt t="16781" x="1171575" y="4830763"/>
          <p14:tracePt t="16788" x="1171575" y="4846638"/>
          <p14:tracePt t="16806" x="1171575" y="4878388"/>
          <p14:tracePt t="16845" x="1171575" y="4894263"/>
          <p14:tracePt t="16870" x="1171575" y="4910138"/>
          <p14:tracePt t="16891" x="1203325" y="4910138"/>
          <p14:tracePt t="16912" x="1203325" y="4926013"/>
          <p14:tracePt t="16919" x="1219200" y="4926013"/>
          <p14:tracePt t="16933" x="1235075" y="4926013"/>
          <p14:tracePt t="16942" x="1250950" y="4926013"/>
          <p14:tracePt t="16953" x="1282700" y="4926013"/>
          <p14:tracePt t="16967" x="1298575" y="4926013"/>
          <p14:tracePt t="16985" x="1362075" y="4926013"/>
          <p14:tracePt t="16992" x="1377950" y="4926013"/>
          <p14:tracePt t="16997" x="1393825" y="4926013"/>
          <p14:tracePt t="17014" x="1409700" y="4926013"/>
          <p14:tracePt t="17030" x="1441450" y="4926013"/>
          <p14:tracePt t="17052" x="1441450" y="4910138"/>
          <p14:tracePt t="17062" x="1457325" y="4910138"/>
          <p14:tracePt t="17077" x="1473200" y="4878388"/>
          <p14:tracePt t="17093" x="1489075" y="4878388"/>
          <p14:tracePt t="17101" x="1489075" y="4862513"/>
          <p14:tracePt t="17117" x="1520825" y="4862513"/>
          <p14:tracePt t="17150" x="1520825" y="4846638"/>
          <p14:tracePt t="17159" x="1535113" y="4846638"/>
          <p14:tracePt t="17182" x="1550988" y="4846638"/>
          <p14:tracePt t="17191" x="1598613" y="4830763"/>
          <p14:tracePt t="17199" x="1614488" y="4830763"/>
          <p14:tracePt t="17206" x="1630363" y="4799013"/>
          <p14:tracePt t="17219" x="1677988" y="4799013"/>
          <p14:tracePt t="17226" x="1709738" y="4799013"/>
          <p14:tracePt t="17230" x="1773238" y="4783138"/>
          <p14:tracePt t="17237" x="1804988" y="4783138"/>
          <p14:tracePt t="17249" x="1884363" y="4767263"/>
          <p14:tracePt t="17251" x="1947863" y="4767263"/>
          <p14:tracePt t="17264" x="2011363" y="4767263"/>
          <p14:tracePt t="17267" x="2074863" y="4767263"/>
          <p14:tracePt t="17279" x="2106613" y="4751388"/>
          <p14:tracePt t="17283" x="2152650" y="4751388"/>
          <p14:tracePt t="17291" x="2168525" y="4751388"/>
          <p14:tracePt t="17300" x="2184400" y="4751388"/>
          <p14:tracePt t="17317" x="2200275" y="4751388"/>
          <p14:tracePt t="17365" x="2200275" y="4719638"/>
          <p14:tracePt t="17381" x="2200275" y="4703763"/>
          <p14:tracePt t="17389" x="2232025" y="4687888"/>
          <p14:tracePt t="17397" x="2232025" y="4672013"/>
          <p14:tracePt t="17405" x="2232025" y="4640263"/>
          <p14:tracePt t="17415" x="2232025" y="4624388"/>
          <p14:tracePt t="17437" x="2232025" y="4608513"/>
          <p14:tracePt t="17460" x="2216150" y="4592638"/>
          <p14:tracePt t="17470" x="2200275" y="4592638"/>
          <p14:tracePt t="17483" x="2136775" y="4560888"/>
          <p14:tracePt t="17493" x="2106613" y="4545013"/>
          <p14:tracePt t="17501" x="2058988" y="4529138"/>
          <p14:tracePt t="17515" x="1963738" y="4513263"/>
          <p14:tracePt t="17522" x="1900238" y="4513263"/>
          <p14:tracePt t="17534" x="1836738" y="4513263"/>
          <p14:tracePt t="17555" x="1725613" y="4513263"/>
          <p14:tracePt t="17564" x="1598613" y="4513263"/>
          <p14:tracePt t="17572" x="1566863" y="4513263"/>
          <p14:tracePt t="17581" x="1520825" y="4529138"/>
          <p14:tracePt t="17592" x="1504950" y="4576763"/>
          <p14:tracePt t="17595" x="1489075" y="4592638"/>
          <p14:tracePt t="17608" x="1473200" y="4608513"/>
          <p14:tracePt t="17611" x="1473200" y="4640263"/>
          <p14:tracePt t="17623" x="1473200" y="4672013"/>
          <p14:tracePt t="17627" x="1473200" y="4687888"/>
          <p14:tracePt t="17639" x="1520825" y="4735513"/>
          <p14:tracePt t="17654" x="1598613" y="4799013"/>
          <p14:tracePt t="17670" x="1646238" y="4830763"/>
          <p14:tracePt t="17685" x="1709738" y="4846638"/>
          <p14:tracePt t="17701" x="1757363" y="4846638"/>
          <p14:tracePt t="17923" x="1773238" y="4846638"/>
          <p14:tracePt t="17931" x="1789113" y="4846638"/>
          <p14:tracePt t="17939" x="1804988" y="4846638"/>
          <p14:tracePt t="17951" x="1868488" y="4846638"/>
          <p14:tracePt t="17967" x="1963738" y="4846638"/>
          <p14:tracePt t="17982" x="2106613" y="4846638"/>
          <p14:tracePt t="17999" x="2263775" y="4846638"/>
          <p14:tracePt t="18014" x="2359025" y="4846638"/>
          <p14:tracePt t="18032" x="2470150" y="4846638"/>
          <p14:tracePt t="18035" x="2486025" y="4846638"/>
          <p14:tracePt t="18050" x="2517775" y="4830763"/>
          <p14:tracePt t="18064" x="2549525" y="4830763"/>
          <p14:tracePt t="18259" x="2565400" y="4799013"/>
          <p14:tracePt t="18291" x="2581275" y="4799013"/>
          <p14:tracePt t="18299" x="2597150" y="4799013"/>
          <p14:tracePt t="18312" x="2644775" y="4783138"/>
          <p14:tracePt t="18315" x="2676525" y="4783138"/>
          <p14:tracePt t="18327" x="2740025" y="4783138"/>
          <p14:tracePt t="18342" x="2913063" y="4799013"/>
          <p14:tracePt t="18361" x="3182938" y="4814888"/>
          <p14:tracePt t="18364" x="3309938" y="4814888"/>
          <p14:tracePt t="18374" x="3467100" y="4830763"/>
          <p14:tracePt t="18389" x="3736975" y="4846638"/>
          <p14:tracePt t="18405" x="3943350" y="4878388"/>
          <p14:tracePt t="18411" x="4052888" y="4894263"/>
          <p14:tracePt t="18423" x="4132263" y="4894263"/>
          <p14:tracePt t="18437" x="4227513" y="4894263"/>
          <p14:tracePt t="18443" x="4243388" y="4894263"/>
          <p14:tracePt t="18614" x="4243388" y="4878388"/>
          <p14:tracePt t="18630" x="4243388" y="4862513"/>
          <p14:tracePt t="18638" x="4243388" y="4846638"/>
          <p14:tracePt t="18656" x="4243388" y="4830763"/>
          <p14:tracePt t="18668" x="4243388" y="4799013"/>
          <p14:tracePt t="18685" x="4211638" y="4799013"/>
          <p14:tracePt t="18691" x="4195763" y="4799013"/>
          <p14:tracePt t="18707" x="4179888" y="4799013"/>
          <p14:tracePt t="18723" x="4164013" y="4799013"/>
          <p14:tracePt t="18734" x="4132263" y="4799013"/>
          <p14:tracePt t="18750" x="4100513" y="4799013"/>
          <p14:tracePt t="18757" x="4052888" y="4814888"/>
          <p14:tracePt t="18763" x="4005263" y="4814888"/>
          <p14:tracePt t="18772" x="3959225" y="4830763"/>
          <p14:tracePt t="18780" x="3895725" y="4846638"/>
          <p14:tracePt t="18797" x="3800475" y="4894263"/>
          <p14:tracePt t="18804" x="3784600" y="4894263"/>
          <p14:tracePt t="18812" x="3768725" y="4910138"/>
          <p14:tracePt t="18828" x="3736975" y="4926013"/>
          <p14:tracePt t="18878" x="3752850" y="4957763"/>
          <p14:tracePt t="18885" x="3768725" y="4957763"/>
          <p14:tracePt t="18892" x="3816350" y="4973638"/>
          <p14:tracePt t="18899" x="3848100" y="4973638"/>
          <p14:tracePt t="18909" x="3895725" y="4989513"/>
          <p14:tracePt t="18920" x="3911600" y="4989513"/>
          <p14:tracePt t="18923" x="3973513" y="4989513"/>
          <p14:tracePt t="18936" x="4005263" y="4989513"/>
          <p14:tracePt t="18952" x="4148138" y="4989513"/>
          <p14:tracePt t="18954" x="4211638" y="4989513"/>
          <p14:tracePt t="18966" x="4259263" y="4957763"/>
          <p14:tracePt t="18971" x="4306888" y="4957763"/>
          <p14:tracePt t="18982" x="4322763" y="4941888"/>
          <p14:tracePt t="18998" x="4338638" y="4926013"/>
          <p14:tracePt t="19014" x="4370388" y="4926013"/>
          <p14:tracePt t="19029" x="4370388" y="4910138"/>
          <p14:tracePt t="19045" x="4370388" y="4878388"/>
          <p14:tracePt t="19077" x="4354513" y="4878388"/>
          <p14:tracePt t="19092" x="4338638" y="4862513"/>
          <p14:tracePt t="19099" x="4322763" y="4862513"/>
          <p14:tracePt t="19109" x="4291013" y="4862513"/>
          <p14:tracePt t="19123" x="4275138" y="4862513"/>
          <p14:tracePt t="19126" x="4243388" y="4862513"/>
          <p14:tracePt t="19140" x="4132263" y="4862513"/>
          <p14:tracePt t="19154" x="4084638" y="4862513"/>
          <p14:tracePt t="19156" x="4021138" y="4862513"/>
          <p14:tracePt t="19170" x="3927475" y="4878388"/>
          <p14:tracePt t="19185" x="3879850" y="4878388"/>
          <p14:tracePt t="19187" x="3848100" y="4894263"/>
          <p14:tracePt t="19201" x="3800475" y="4910138"/>
          <p14:tracePt t="19203" x="3784600" y="4910138"/>
          <p14:tracePt t="19217" x="3736975" y="4926013"/>
          <p14:tracePt t="19219" x="3721100" y="4926013"/>
          <p14:tracePt t="19233" x="3721100" y="4957763"/>
          <p14:tracePt t="19234" x="3705225" y="4957763"/>
          <p14:tracePt t="19275" x="3705225" y="4973638"/>
          <p14:tracePt t="19307" x="3736975" y="4973638"/>
          <p14:tracePt t="19315" x="3752850" y="4973638"/>
          <p14:tracePt t="19326" x="3768725" y="4973638"/>
          <p14:tracePt t="19341" x="3832225" y="4973638"/>
          <p14:tracePt t="19358" x="3863975" y="4973638"/>
          <p14:tracePt t="19375" x="3927475" y="4973638"/>
          <p14:tracePt t="19390" x="3973513" y="4973638"/>
          <p14:tracePt t="19404" x="4005263" y="4973638"/>
          <p14:tracePt t="19407" x="4021138" y="4973638"/>
          <p14:tracePt t="19420" x="4084638" y="4957763"/>
          <p14:tracePt t="19422" x="4132263" y="4957763"/>
          <p14:tracePt t="19435" x="4179888" y="4941888"/>
          <p14:tracePt t="19437" x="4243388" y="4926013"/>
          <p14:tracePt t="19452" x="4338638" y="4910138"/>
          <p14:tracePt t="19467" x="4418013" y="4862513"/>
          <p14:tracePt t="19483" x="4481513" y="4846638"/>
          <p14:tracePt t="19499" x="4529138" y="4830763"/>
          <p14:tracePt t="19515" x="4545013" y="4830763"/>
          <p14:tracePt t="19530" x="4560888" y="4799013"/>
          <p14:tracePt t="19546" x="4575175" y="4783138"/>
          <p14:tracePt t="19549" x="4606925" y="4783138"/>
          <p14:tracePt t="19561" x="4622800" y="4767263"/>
          <p14:tracePt t="19564" x="4622800" y="4751388"/>
          <p14:tracePt t="19581" x="4654550" y="4719638"/>
          <p14:tracePt t="19588" x="4686300" y="4703763"/>
          <p14:tracePt t="19597" x="4702175" y="4687888"/>
          <p14:tracePt t="19607" x="4733925" y="4640263"/>
          <p14:tracePt t="19625" x="4765675" y="4608513"/>
          <p14:tracePt t="19628" x="4781550" y="4560888"/>
          <p14:tracePt t="19639" x="4781550" y="4545013"/>
          <p14:tracePt t="19655" x="4781550" y="4529138"/>
          <p14:tracePt t="19660" x="4781550" y="4513263"/>
          <p14:tracePt t="19691" x="4765675" y="4513263"/>
          <p14:tracePt t="19700" x="4749800" y="4481513"/>
          <p14:tracePt t="19707" x="4733925" y="4481513"/>
          <p14:tracePt t="19716" x="4686300" y="4481513"/>
          <p14:tracePt t="19733" x="4638675" y="4481513"/>
          <p14:tracePt t="19748" x="4560888" y="4481513"/>
          <p14:tracePt t="19764" x="4449763" y="4513263"/>
          <p14:tracePt t="19782" x="4370388" y="4560888"/>
          <p14:tracePt t="19797" x="4354513" y="4576763"/>
          <p14:tracePt t="19812" x="4354513" y="4592638"/>
          <p14:tracePt t="19828" x="4370388" y="4640263"/>
          <p14:tracePt t="19835" x="4386263" y="4656138"/>
          <p14:tracePt t="19844" x="4402138" y="4656138"/>
          <p14:tracePt t="19860" x="4465638" y="4672013"/>
          <p14:tracePt t="19880" x="4497388" y="4672013"/>
          <p14:tracePt t="19887" x="4545013" y="4672013"/>
          <p14:tracePt t="19892" x="4575175" y="4672013"/>
          <p14:tracePt t="19902" x="4606925" y="4672013"/>
          <p14:tracePt t="19908" x="4638675" y="4672013"/>
          <p14:tracePt t="19922" x="4654550" y="4672013"/>
          <p14:tracePt t="19926" x="4686300" y="4672013"/>
          <p14:tracePt t="19931" x="4702175" y="4672013"/>
          <p14:tracePt t="19940" x="4718050" y="4672013"/>
          <p14:tracePt t="19972" x="4733925" y="4672013"/>
          <p14:tracePt t="20117" x="4765675" y="4672013"/>
          <p14:tracePt t="20182" x="4781550" y="4672013"/>
          <p14:tracePt t="20230" x="4797425" y="4672013"/>
          <p14:tracePt t="20238" x="4797425" y="4687888"/>
          <p14:tracePt t="20270" x="4813300" y="4687888"/>
          <p14:tracePt t="20301" x="4845050" y="4719638"/>
          <p14:tracePt t="20318" x="4860925" y="4719638"/>
          <p14:tracePt t="20328" x="4876800" y="4735513"/>
          <p14:tracePt t="20332" x="4924425" y="4735513"/>
          <p14:tracePt t="20343" x="4956175" y="4751388"/>
          <p14:tracePt t="20347" x="5019675" y="4751388"/>
          <p14:tracePt t="20358" x="5051425" y="4751388"/>
          <p14:tracePt t="20375" x="5192713" y="4767263"/>
          <p14:tracePt t="20392" x="5319713" y="4799013"/>
          <p14:tracePt t="20397" x="5367338" y="4799013"/>
          <p14:tracePt t="20408" x="5414963" y="4799013"/>
          <p14:tracePt t="20413" x="5446713" y="4799013"/>
          <p14:tracePt t="20422" x="5494338" y="4814888"/>
          <p14:tracePt t="20426" x="5510213" y="4814888"/>
          <p14:tracePt t="20437" x="5526088" y="4814888"/>
          <p14:tracePt t="20442" x="5557838" y="4814888"/>
          <p14:tracePt t="20453" x="5573713" y="4814888"/>
          <p14:tracePt t="20469" x="5637213" y="4814888"/>
          <p14:tracePt t="20474" x="5653088" y="4814888"/>
          <p14:tracePt t="20484" x="5684838" y="4814888"/>
          <p14:tracePt t="20500" x="5764213" y="4814888"/>
          <p14:tracePt t="20515" x="5826125" y="4814888"/>
          <p14:tracePt t="20527" x="5873750" y="4799013"/>
          <p14:tracePt t="20534" x="5889625" y="4799013"/>
          <p14:tracePt t="20545" x="5905500" y="4799013"/>
          <p14:tracePt t="20549" x="5921375" y="4799013"/>
          <p14:tracePt t="20565" x="5953125" y="4783138"/>
          <p14:tracePt t="20576" x="5984875" y="4783138"/>
          <p14:tracePt t="20580" x="6000750" y="4767263"/>
          <p14:tracePt t="20592" x="6032500" y="4751388"/>
          <p14:tracePt t="20595" x="6064250" y="4751388"/>
          <p14:tracePt t="20608" x="6080125" y="4719638"/>
          <p14:tracePt t="20613" x="6127750" y="4703763"/>
          <p14:tracePt t="20618" x="6159500" y="4703763"/>
          <p14:tracePt t="20630" x="6207125" y="4687888"/>
          <p14:tracePt t="20639" x="6238875" y="4687888"/>
          <p14:tracePt t="20642" x="6286500" y="4672013"/>
          <p14:tracePt t="20654" x="6318250" y="4672013"/>
          <p14:tracePt t="20671" x="6427788" y="4624388"/>
          <p14:tracePt t="20676" x="6475413" y="4624388"/>
          <p14:tracePt t="20686" x="6538913" y="4608513"/>
          <p14:tracePt t="20701" x="6634163" y="4592638"/>
          <p14:tracePt t="20718" x="6761163" y="4545013"/>
          <p14:tracePt t="20724" x="6792913" y="4545013"/>
          <p14:tracePt t="20734" x="6856413" y="4545013"/>
          <p14:tracePt t="20749" x="6935788" y="4529138"/>
          <p14:tracePt t="20755" x="6951663" y="4529138"/>
          <p14:tracePt t="20768" x="6999288" y="4513263"/>
          <p14:tracePt t="20780" x="7029450" y="4513263"/>
          <p14:tracePt t="20797" x="7077075" y="4513263"/>
          <p14:tracePt t="20813" x="7092950" y="4513263"/>
          <p14:tracePt t="20838" x="7108825" y="4513263"/>
          <p14:tracePt t="20887" x="7140575" y="4513263"/>
          <p14:tracePt t="20901" x="7156450" y="4513263"/>
          <p14:tracePt t="20910" x="7172325" y="4513263"/>
          <p14:tracePt t="20922" x="7188200" y="4513263"/>
          <p14:tracePt t="20925" x="7219950" y="4513263"/>
          <p14:tracePt t="20932" x="7235825" y="4513263"/>
          <p14:tracePt t="20942" x="7267575" y="4529138"/>
          <p14:tracePt t="20957" x="7299325" y="4560888"/>
          <p14:tracePt t="20968" x="7315200" y="4560888"/>
          <p14:tracePt t="20972" x="7331075" y="4576763"/>
          <p14:tracePt t="21277" x="7331075" y="4592638"/>
          <p14:tracePt t="21302" x="7331075" y="4608513"/>
          <p14:tracePt t="21316" x="7299325" y="4608513"/>
          <p14:tracePt t="21326" x="7299325" y="4640263"/>
          <p14:tracePt t="21335" x="7283450" y="4640263"/>
          <p14:tracePt t="21343" x="7267575" y="4656138"/>
          <p14:tracePt t="21348" x="7219950" y="4656138"/>
          <p14:tracePt t="21358" x="7188200" y="4672013"/>
          <p14:tracePt t="21374" x="7092950" y="4735513"/>
          <p14:tracePt t="21379" x="7029450" y="4751388"/>
          <p14:tracePt t="21394" x="6967538" y="4767263"/>
          <p14:tracePt t="21397" x="6904038" y="4799013"/>
          <p14:tracePt t="21407" x="6856413" y="4814888"/>
          <p14:tracePt t="21413" x="6792913" y="4830763"/>
          <p14:tracePt t="21421" x="6729413" y="4830763"/>
          <p14:tracePt t="21438" x="6570663" y="4878388"/>
          <p14:tracePt t="21442" x="6491288" y="4894263"/>
          <p14:tracePt t="21455" x="6381750" y="4926013"/>
          <p14:tracePt t="21469" x="6111875" y="4973638"/>
          <p14:tracePt t="21474" x="5953125" y="4989513"/>
          <p14:tracePt t="21484" x="5826125" y="4989513"/>
          <p14:tracePt t="21499" x="5478463" y="5005388"/>
          <p14:tracePt t="21515" x="5114925" y="5005388"/>
          <p14:tracePt t="21531" x="4606925" y="5005388"/>
          <p14:tracePt t="21541" x="4354513" y="5005388"/>
          <p14:tracePt t="21547" x="4084638" y="5005388"/>
          <p14:tracePt t="21561" x="3848100" y="4989513"/>
          <p14:tracePt t="21565" x="3578225" y="4989513"/>
          <p14:tracePt t="21571" x="3387725" y="4957763"/>
          <p14:tracePt t="21579" x="3182938" y="4957763"/>
          <p14:tracePt t="21596" x="2849563" y="4941888"/>
          <p14:tracePt t="21607" x="2692400" y="4926013"/>
          <p14:tracePt t="21623" x="2422525" y="4926013"/>
          <p14:tracePt t="21640" x="2216150" y="4926013"/>
          <p14:tracePt t="21654" x="2043113" y="4957763"/>
          <p14:tracePt t="21670" x="1884363" y="4989513"/>
          <p14:tracePt t="21674" x="1804988" y="5005388"/>
          <p14:tracePt t="21686" x="1725613" y="5037138"/>
          <p14:tracePt t="21704" x="1630363" y="5037138"/>
          <p14:tracePt t="21711" x="1582738" y="5053013"/>
          <p14:tracePt t="21716" x="1550988" y="5053013"/>
          <p14:tracePt t="21728" x="1520825" y="5068888"/>
          <p14:tracePt t="21733" x="1504950" y="5084763"/>
          <p14:tracePt t="21750" x="1489075" y="5132388"/>
          <p14:tracePt t="21755" x="1473200" y="5162550"/>
          <p14:tracePt t="21768" x="1441450" y="5210175"/>
          <p14:tracePt t="21780" x="1425575" y="5273675"/>
          <p14:tracePt t="21797" x="1425575" y="5289550"/>
          <p14:tracePt t="21803" x="1425575" y="5305425"/>
          <p14:tracePt t="21823" x="1441450" y="5321300"/>
          <p14:tracePt t="21831" x="1489075" y="5321300"/>
          <p14:tracePt t="21844" x="1598613" y="5368925"/>
          <p14:tracePt t="21859" x="1757363" y="5368925"/>
          <p14:tracePt t="21875" x="1852613" y="5368925"/>
          <p14:tracePt t="21880" x="1931988" y="5368925"/>
          <p14:tracePt t="21889" x="2027238" y="5368925"/>
          <p14:tracePt t="21892" x="2106613" y="5368925"/>
          <p14:tracePt t="21899" x="2184400" y="5368925"/>
          <p14:tracePt t="21908" x="2263775" y="5368925"/>
          <p14:tracePt t="21921" x="2343150" y="5353050"/>
          <p14:tracePt t="21924" x="2422525" y="5337175"/>
          <p14:tracePt t="21936" x="2517775" y="5305425"/>
          <p14:tracePt t="21940" x="2597150" y="5273675"/>
          <p14:tracePt t="21952" x="2676525" y="5241925"/>
          <p14:tracePt t="21955" x="2740025" y="5194300"/>
          <p14:tracePt t="21967" x="2817813" y="5146675"/>
          <p14:tracePt t="21984" x="2944813" y="5021263"/>
          <p14:tracePt t="21989" x="2976563" y="4957763"/>
          <p14:tracePt t="21994" x="2992438" y="4926013"/>
          <p14:tracePt t="22005" x="3024188" y="4862513"/>
          <p14:tracePt t="22015" x="3024188" y="4799013"/>
          <p14:tracePt t="22019" x="3024188" y="4767263"/>
          <p14:tracePt t="22029" x="3024188" y="4751388"/>
          <p14:tracePt t="22046" x="3008313" y="4703763"/>
          <p14:tracePt t="22053" x="2992438" y="4687888"/>
          <p14:tracePt t="22061" x="2944813" y="4687888"/>
          <p14:tracePt t="22078" x="2817813" y="4640263"/>
          <p14:tracePt t="22084" x="2740025" y="4624388"/>
          <p14:tracePt t="22094" x="2628900" y="4624388"/>
          <p14:tracePt t="22098" x="2533650" y="4608513"/>
          <p14:tracePt t="22109" x="2390775" y="4608513"/>
          <p14:tracePt t="22124" x="2106613" y="4592638"/>
          <p14:tracePt t="22140" x="1804988" y="4560888"/>
          <p14:tracePt t="22146" x="1662113" y="4545013"/>
          <p14:tracePt t="22159" x="1520825" y="4545013"/>
          <p14:tracePt t="22170" x="1393825" y="4545013"/>
          <p14:tracePt t="22175" x="1266825" y="4545013"/>
          <p14:tracePt t="22180" x="1171575" y="4545013"/>
          <p14:tracePt t="22188" x="1092200" y="4545013"/>
          <p14:tracePt t="22202" x="1028700" y="4560888"/>
          <p14:tracePt t="22205" x="949325" y="4576763"/>
          <p14:tracePt t="22222" x="871538" y="4608513"/>
          <p14:tracePt t="22226" x="855663" y="4640263"/>
          <p14:tracePt t="22237" x="808038" y="4656138"/>
          <p14:tracePt t="22248" x="760413" y="4687888"/>
          <p14:tracePt t="22264" x="649288" y="4767263"/>
          <p14:tracePt t="22269" x="601663" y="4814888"/>
          <p14:tracePt t="22274" x="538163" y="4878388"/>
          <p14:tracePt t="22284" x="458788" y="4926013"/>
          <p14:tracePt t="22294" x="395288" y="4973638"/>
          <p14:tracePt t="22314" x="331788" y="5053013"/>
          <p14:tracePt t="22327" x="301625" y="5084763"/>
          <p14:tracePt t="22331" x="301625" y="5116513"/>
          <p14:tracePt t="22349" x="301625" y="5132388"/>
          <p14:tracePt t="22364" x="301625" y="5162550"/>
          <p14:tracePt t="22374" x="301625" y="5194300"/>
          <p14:tracePt t="22391" x="331788" y="5273675"/>
          <p14:tracePt t="22397" x="347663" y="5305425"/>
          <p14:tracePt t="22405" x="363538" y="5353050"/>
          <p14:tracePt t="22420" x="379413" y="5432425"/>
          <p14:tracePt t="22429" x="411163" y="5448300"/>
          <p14:tracePt t="22438" x="411163" y="5464175"/>
          <p14:tracePt t="22444" x="427038" y="5480050"/>
          <p14:tracePt t="22457" x="442913" y="5511800"/>
          <p14:tracePt t="22468" x="458788" y="5543550"/>
          <p14:tracePt t="22476" x="490538" y="5543550"/>
          <p14:tracePt t="22484" x="506413" y="5559425"/>
          <p14:tracePt t="22498" x="538163" y="5591175"/>
          <p14:tracePt t="22502" x="569913" y="5607050"/>
          <p14:tracePt t="22515" x="665163" y="5638800"/>
          <p14:tracePt t="22533" x="760413" y="5670550"/>
          <p14:tracePt t="22547" x="855663" y="5686425"/>
          <p14:tracePt t="22561" x="903288" y="5702300"/>
          <p14:tracePt t="22565" x="917575" y="5702300"/>
          <p14:tracePt t="22571" x="933450" y="5718175"/>
          <p14:tracePt t="22580" x="965200" y="5718175"/>
          <p14:tracePt t="22596" x="981075" y="5718175"/>
          <p14:tracePt t="22638" x="996950" y="5718175"/>
          <p14:tracePt t="22654" x="1012825" y="5718175"/>
          <p14:tracePt t="22685" x="1044575" y="5718175"/>
          <p14:tracePt t="22766" x="1060450" y="5718175"/>
          <p14:tracePt t="22776" x="1060450" y="5749925"/>
          <p14:tracePt t="22802" x="1076325" y="5749925"/>
          <p14:tracePt t="22811" x="1092200" y="5765800"/>
          <p14:tracePt t="22827" x="1123950" y="5765800"/>
          <p14:tracePt t="22843" x="1139825" y="5781675"/>
          <p14:tracePt t="22859" x="1155700" y="5781675"/>
          <p14:tracePt t="22878" x="1171575" y="5797550"/>
          <p14:tracePt t="22901" x="1203325" y="5797550"/>
          <p14:tracePt t="22910" x="1219200" y="5797550"/>
          <p14:tracePt t="22925" x="1298575" y="5797550"/>
          <p14:tracePt t="22933" x="1330325" y="5797550"/>
          <p14:tracePt t="22940" x="1362075" y="5797550"/>
          <p14:tracePt t="22951" x="1393825" y="5797550"/>
          <p14:tracePt t="22955" x="1441450" y="5797550"/>
          <p14:tracePt t="22967" x="1473200" y="5797550"/>
          <p14:tracePt t="22973" x="1520825" y="5797550"/>
          <p14:tracePt t="22978" x="1535113" y="5797550"/>
          <p14:tracePt t="22989" x="1566863" y="5797550"/>
          <p14:tracePt t="22998" x="1598613" y="5797550"/>
          <p14:tracePt t="23004" x="1614488" y="5829300"/>
          <p14:tracePt t="23014" x="1630363" y="5829300"/>
          <p14:tracePt t="23019" x="1646238" y="5829300"/>
          <p14:tracePt t="23030" x="1677988" y="5829300"/>
          <p14:tracePt t="23046" x="1709738" y="5829300"/>
          <p14:tracePt t="23062" x="1773238" y="5843588"/>
          <p14:tracePt t="23072" x="1789113" y="5843588"/>
          <p14:tracePt t="23076" x="1804988" y="5843588"/>
          <p14:tracePt t="23084" x="1852613" y="5843588"/>
          <p14:tracePt t="23093" x="1868488" y="5843588"/>
          <p14:tracePt t="23116" x="1963738" y="5843588"/>
          <p14:tracePt t="23124" x="2011363" y="5843588"/>
          <p14:tracePt t="23134" x="2027238" y="5829300"/>
          <p14:tracePt t="23142" x="2074863" y="5813425"/>
          <p14:tracePt t="23155" x="2122488" y="5781675"/>
          <p14:tracePt t="23171" x="2200275" y="5718175"/>
          <p14:tracePt t="23186" x="2263775" y="5670550"/>
          <p14:tracePt t="23191" x="2311400" y="5622925"/>
          <p14:tracePt t="23196" x="2343150" y="5575300"/>
          <p14:tracePt t="23205" x="2406650" y="5511800"/>
          <p14:tracePt t="23218" x="2470150" y="5464175"/>
          <p14:tracePt t="23221" x="2501900" y="5400675"/>
          <p14:tracePt t="23232" x="2565400" y="5337175"/>
          <p14:tracePt t="23236" x="2597150" y="5273675"/>
          <p14:tracePt t="23249" x="2628900" y="5241925"/>
          <p14:tracePt t="23251" x="2644775" y="5194300"/>
          <p14:tracePt t="23264" x="2660650" y="5162550"/>
          <p14:tracePt t="23280" x="2660650" y="5100638"/>
          <p14:tracePt t="23285" x="2676525" y="5068888"/>
          <p14:tracePt t="23291" x="2676525" y="5021263"/>
          <p14:tracePt t="23302" x="2676525" y="4957763"/>
          <p14:tracePt t="23312" x="2676525" y="4926013"/>
          <p14:tracePt t="23317" x="2660650" y="4862513"/>
          <p14:tracePt t="23327" x="2628900" y="4799013"/>
          <p14:tracePt t="23332" x="2613025" y="4767263"/>
          <p14:tracePt t="23343" x="2597150" y="4719638"/>
          <p14:tracePt t="23358" x="2549525" y="4672013"/>
          <p14:tracePt t="23375" x="2517775" y="4608513"/>
          <p14:tracePt t="23381" x="2470150" y="4592638"/>
          <p14:tracePt t="23391" x="2454275" y="4560888"/>
          <p14:tracePt t="23394" x="2438400" y="4560888"/>
          <p14:tracePt t="23409" x="2422525" y="4545013"/>
          <p14:tracePt t="23421" x="2359025" y="4529138"/>
          <p14:tracePt t="23438" x="2295525" y="4481513"/>
          <p14:tracePt t="23443" x="2263775" y="4481513"/>
          <p14:tracePt t="23456" x="2216150" y="4465638"/>
          <p14:tracePt t="23468" x="2152650" y="4451350"/>
          <p14:tracePt t="23477" x="2122488" y="4451350"/>
          <p14:tracePt t="23484" x="2106613" y="4451350"/>
          <p14:tracePt t="23499" x="2043113" y="4435475"/>
          <p14:tracePt t="23514" x="2027238" y="4435475"/>
          <p14:tracePt t="23516" x="1979613" y="4435475"/>
          <p14:tracePt t="23531" x="1900238" y="4435475"/>
          <p14:tracePt t="23545" x="1868488" y="4435475"/>
          <p14:tracePt t="23548" x="1820863" y="4435475"/>
          <p14:tracePt t="23561" x="1789113" y="4435475"/>
          <p14:tracePt t="23563" x="1741488" y="4451350"/>
          <p14:tracePt t="23576" x="1709738" y="4481513"/>
          <p14:tracePt t="23582" x="1662113" y="4497388"/>
          <p14:tracePt t="23587" x="1598613" y="4529138"/>
          <p14:tracePt t="23596" x="1550988" y="4560888"/>
          <p14:tracePt t="23610" x="1504950" y="4592638"/>
          <p14:tracePt t="23612" x="1441450" y="4608513"/>
          <p14:tracePt t="23624" x="1409700" y="4656138"/>
          <p14:tracePt t="23627" x="1346200" y="4687888"/>
          <p14:tracePt t="23639" x="1314450" y="4735513"/>
          <p14:tracePt t="23642" x="1266825" y="4751388"/>
          <p14:tracePt t="23655" x="1250950" y="4799013"/>
          <p14:tracePt t="23670" x="1171575" y="4894263"/>
          <p14:tracePt t="23687" x="1108075" y="4973638"/>
          <p14:tracePt t="23693" x="1092200" y="5037138"/>
          <p14:tracePt t="23700" x="1076325" y="5068888"/>
          <p14:tracePt t="23709" x="1044575" y="5116513"/>
          <p14:tracePt t="23718" x="1028700" y="5146675"/>
          <p14:tracePt t="23722" x="1028700" y="5194300"/>
          <p14:tracePt t="23738" x="1012825" y="5226050"/>
          <p14:tracePt t="23745" x="1012825" y="5241925"/>
          <p14:tracePt t="23749" x="1012825" y="5289550"/>
          <p14:tracePt t="23757" x="1012825" y="5305425"/>
          <p14:tracePt t="23765" x="1012825" y="5353050"/>
          <p14:tracePt t="23780" x="1012825" y="5384800"/>
          <p14:tracePt t="23788" x="1012825" y="5432425"/>
          <p14:tracePt t="23796" x="1012825" y="5448300"/>
          <p14:tracePt t="23813" x="1060450" y="5480050"/>
          <p14:tracePt t="23818" x="1076325" y="5511800"/>
          <p14:tracePt t="23830" x="1092200" y="5527675"/>
          <p14:tracePt t="23842" x="1123950" y="5543550"/>
          <p14:tracePt t="23848" x="1139825" y="5543550"/>
          <p14:tracePt t="23852" x="1139825" y="5559425"/>
          <p14:tracePt t="23861" x="1155700" y="5607050"/>
          <p14:tracePt t="23873" x="1171575" y="5607050"/>
          <p14:tracePt t="23877" x="1203325" y="5622925"/>
          <p14:tracePt t="23888" x="1219200" y="5638800"/>
          <p14:tracePt t="23891" x="1250950" y="5670550"/>
          <p14:tracePt t="23904" x="1282700" y="5686425"/>
          <p14:tracePt t="23908" x="1314450" y="5702300"/>
          <p14:tracePt t="23922" x="1362075" y="5718175"/>
          <p14:tracePt t="23924" x="1393825" y="5765800"/>
          <p14:tracePt t="23935" x="1441450" y="5781675"/>
          <p14:tracePt t="23940" x="1473200" y="5797550"/>
          <p14:tracePt t="23952" x="1520825" y="5829300"/>
          <p14:tracePt t="23955" x="1566863" y="5843588"/>
          <p14:tracePt t="23967" x="1646238" y="5859463"/>
          <p14:tracePt t="23983" x="1836738" y="5907088"/>
          <p14:tracePt t="24000" x="2043113" y="5938838"/>
          <p14:tracePt t="24005" x="2168525" y="5954713"/>
          <p14:tracePt t="24010" x="2263775" y="5986463"/>
          <p14:tracePt t="24020" x="2343150" y="5986463"/>
          <p14:tracePt t="24033" x="2438400" y="5986463"/>
          <p14:tracePt t="24038" x="2501900" y="5986463"/>
          <p14:tracePt t="24043" x="2565400" y="5970588"/>
          <p14:tracePt t="24053" x="2597150" y="5954713"/>
          <p14:tracePt t="24062" x="2660650" y="5938838"/>
          <p14:tracePt t="24076" x="2740025" y="5859463"/>
          <p14:tracePt t="24093" x="2801938" y="5734050"/>
          <p14:tracePt t="24099" x="2833688" y="5654675"/>
          <p14:tracePt t="24111" x="2865438" y="5559425"/>
          <p14:tracePt t="24133" x="2944813" y="5305425"/>
          <p14:tracePt t="24140" x="2960688" y="5194300"/>
          <p14:tracePt t="24149" x="2976563" y="5116513"/>
          <p14:tracePt t="24156" x="2976563" y="5037138"/>
          <p14:tracePt t="24171" x="2992438" y="4910138"/>
          <p14:tracePt t="24187" x="3024188" y="4799013"/>
          <p14:tracePt t="24202" x="3040063" y="4767263"/>
          <p14:tracePt t="24207" x="3040063" y="4751388"/>
          <p14:tracePt t="24218" x="3055938" y="4703763"/>
          <p14:tracePt t="24222" x="3103563" y="4687888"/>
          <p14:tracePt t="24231" x="3135313" y="4640263"/>
          <p14:tracePt t="24237" x="3198813" y="4624388"/>
          <p14:tracePt t="24249" x="3262313" y="4608513"/>
          <p14:tracePt t="24253" x="3341688" y="4560888"/>
          <p14:tracePt t="24259" x="3419475" y="4545013"/>
          <p14:tracePt t="24271" x="3514725" y="4529138"/>
          <p14:tracePt t="24279" x="3609975" y="4513263"/>
          <p14:tracePt t="24299" x="4052888" y="4451350"/>
          <p14:tracePt t="24311" x="4211638" y="4451350"/>
          <p14:tracePt t="24327" x="4481513" y="4451350"/>
          <p14:tracePt t="24330" x="4606925" y="4451350"/>
          <p14:tracePt t="24342" x="4686300" y="4451350"/>
          <p14:tracePt t="24347" x="4765675" y="4451350"/>
          <p14:tracePt t="24358" x="4797425" y="4481513"/>
          <p14:tracePt t="24374" x="4860925" y="4497388"/>
          <p14:tracePt t="24379" x="4892675" y="4513263"/>
          <p14:tracePt t="24390" x="4924425" y="4529138"/>
          <p14:tracePt t="24405" x="4972050" y="4608513"/>
          <p14:tracePt t="24410" x="5003800" y="4656138"/>
          <p14:tracePt t="24421" x="5035550" y="4719638"/>
          <p14:tracePt t="24437" x="5099050" y="4830763"/>
          <p14:tracePt t="24445" x="5114925" y="4894263"/>
          <p14:tracePt t="24456" x="5130800" y="4926013"/>
          <p14:tracePt t="24468" x="5162550" y="5037138"/>
          <p14:tracePt t="24484" x="5178425" y="5116513"/>
          <p14:tracePt t="24500" x="5178425" y="5162550"/>
          <p14:tracePt t="24507" x="5178425" y="5194300"/>
          <p14:tracePt t="24558" x="5178425" y="5210175"/>
          <p14:tracePt t="24581" x="5178425" y="5226050"/>
          <p14:tracePt t="24591" x="5178425" y="5241925"/>
          <p14:tracePt t="24600" x="5162550" y="5241925"/>
          <p14:tracePt t="24614" x="5146675" y="5289550"/>
          <p14:tracePt t="24618" x="5146675" y="5305425"/>
          <p14:tracePt t="24628" x="5130800" y="5321300"/>
          <p14:tracePt t="24637" x="5114925" y="5353050"/>
          <p14:tracePt t="24645" x="5083175" y="5368925"/>
          <p14:tracePt t="24654" x="5067300" y="5384800"/>
          <p14:tracePt t="24670" x="5051425" y="5432425"/>
          <p14:tracePt t="24686" x="4987925" y="5480050"/>
          <p14:tracePt t="24702" x="4956175" y="5543550"/>
          <p14:tracePt t="24719" x="4892675" y="5622925"/>
          <p14:tracePt t="24724" x="4845050" y="5670550"/>
          <p14:tracePt t="24735" x="4813300" y="5702300"/>
          <p14:tracePt t="24738" x="4797425" y="5718175"/>
          <p14:tracePt t="24753" x="4749800" y="5749925"/>
          <p14:tracePt t="24764" x="4686300" y="5797550"/>
          <p14:tracePt t="24781" x="4654550" y="5859463"/>
          <p14:tracePt t="24786" x="4606925" y="5875338"/>
          <p14:tracePt t="24796" x="4575175" y="5907088"/>
          <p14:tracePt t="24811" x="4529138" y="5922963"/>
          <p14:tracePt t="24817" x="4497388" y="5954713"/>
          <p14:tracePt t="24822" x="4449763" y="5954713"/>
          <p14:tracePt t="24834" x="4402138" y="5986463"/>
          <p14:tracePt t="24843" x="4354513" y="6002338"/>
          <p14:tracePt t="24858" x="4322763" y="6002338"/>
          <p14:tracePt t="24863" x="4291013" y="6002338"/>
          <p14:tracePt t="24875" x="4195763" y="6002338"/>
          <p14:tracePt t="24889" x="4132263" y="6002338"/>
          <p14:tracePt t="24892" x="4052888" y="5986463"/>
          <p14:tracePt t="24900" x="4005263" y="5970588"/>
          <p14:tracePt t="24910" x="3943350" y="5938838"/>
          <p14:tracePt t="24924" x="3863975" y="5875338"/>
          <p14:tracePt t="24931" x="3848100" y="5813425"/>
          <p14:tracePt t="24941" x="3848100" y="5781675"/>
          <p14:tracePt t="24951" x="3848100" y="5702300"/>
          <p14:tracePt t="24969" x="3848100" y="5495925"/>
          <p14:tracePt t="24974" x="3863975" y="5384800"/>
          <p14:tracePt t="24978" x="3911600" y="5241925"/>
          <p14:tracePt t="24989" x="3943350" y="5116513"/>
          <p14:tracePt t="24999" x="4005263" y="4989513"/>
          <p14:tracePt t="25002" x="4052888" y="4862513"/>
          <p14:tracePt t="25014" x="4084638" y="4751388"/>
          <p14:tracePt t="25030" x="4179888" y="4624388"/>
          <p14:tracePt t="25047" x="4306888" y="4560888"/>
          <p14:tracePt t="25062" x="4449763" y="4513263"/>
          <p14:tracePt t="25070" x="4545013" y="4481513"/>
          <p14:tracePt t="25083" x="4765675" y="4451350"/>
          <p14:tracePt t="25093" x="4876800" y="4435475"/>
          <p14:tracePt t="25108" x="5114925" y="4387850"/>
          <p14:tracePt t="25115" x="5240338" y="4371975"/>
          <p14:tracePt t="25133" x="5494338" y="4324350"/>
          <p14:tracePt t="25143" x="5637213" y="4292600"/>
          <p14:tracePt t="25156" x="5921375" y="4213225"/>
          <p14:tracePt t="25172" x="6270625" y="4117975"/>
          <p14:tracePt t="25187" x="6554788" y="4038600"/>
          <p14:tracePt t="25203" x="6713538" y="3975100"/>
          <p14:tracePt t="25210" x="6872288" y="3911600"/>
          <p14:tracePt t="25214" x="7013575" y="3848100"/>
          <p14:tracePt t="25219" x="7108825" y="3816350"/>
          <p14:tracePt t="25232" x="7219950" y="3754438"/>
          <p14:tracePt t="25235" x="7267575" y="3722688"/>
          <p14:tracePt t="25248" x="7378700" y="3659188"/>
          <p14:tracePt t="25251" x="7458075" y="3595688"/>
          <p14:tracePt t="25264" x="7505700" y="3532188"/>
          <p14:tracePt t="25280" x="7616825" y="3452813"/>
          <p14:tracePt t="25283" x="7646988" y="3421063"/>
          <p14:tracePt t="25296" x="7662863" y="3373438"/>
          <p14:tracePt t="25301" x="7694613" y="3341688"/>
          <p14:tracePt t="25310" x="7694613" y="3294063"/>
          <p14:tracePt t="25326" x="7694613" y="3182938"/>
          <p14:tracePt t="25342" x="7678738" y="3057525"/>
          <p14:tracePt t="25346" x="7662863" y="3025775"/>
          <p14:tracePt t="25358" x="7646988" y="3009900"/>
          <p14:tracePt t="25374" x="7585075" y="2946400"/>
          <p14:tracePt t="25380" x="7569200" y="2930525"/>
          <p14:tracePt t="25388" x="7537450" y="2898775"/>
          <p14:tracePt t="25399" x="7521575" y="2898775"/>
          <p14:tracePt t="25413" x="7521575" y="2882900"/>
          <p14:tracePt t="25437" x="7505700" y="2882900"/>
          <p14:tracePt t="25446" x="7489825" y="2898775"/>
          <p14:tracePt t="25454" x="7458075" y="2946400"/>
          <p14:tracePt t="25470" x="7331075" y="3182938"/>
          <p14:tracePt t="25477" x="7204075" y="3325813"/>
          <p14:tracePt t="25483" x="7092950" y="3468688"/>
          <p14:tracePt t="25494" x="6951663" y="3611563"/>
          <p14:tracePt t="25502" x="6808788" y="3722688"/>
          <p14:tracePt t="25516" x="6570663" y="3927475"/>
          <p14:tracePt t="25523" x="6475413" y="3975100"/>
          <p14:tracePt t="25533" x="6397625" y="4038600"/>
          <p14:tracePt t="25546" x="6318250" y="4102100"/>
          <p14:tracePt t="25552" x="6238875" y="4165600"/>
          <p14:tracePt t="25557" x="6175375" y="4244975"/>
          <p14:tracePt t="25565" x="6111875" y="4292600"/>
          <p14:tracePt t="25576" x="6080125" y="4403725"/>
          <p14:tracePt t="25593" x="6016625" y="4576763"/>
          <p14:tracePt t="25595" x="5984875" y="4687888"/>
          <p14:tracePt t="25608" x="5984875" y="4799013"/>
          <p14:tracePt t="25612" x="5953125" y="4894263"/>
          <p14:tracePt t="25626" x="5953125" y="5053013"/>
          <p14:tracePt t="25638" x="5969000" y="5116513"/>
          <p14:tracePt t="25656" x="6000750" y="5210175"/>
          <p14:tracePt t="25659" x="6000750" y="5273675"/>
          <p14:tracePt t="25670" x="6032500" y="5353050"/>
          <p14:tracePt t="25686" x="6048375" y="5480050"/>
          <p14:tracePt t="25691" x="6064250" y="5543550"/>
          <p14:tracePt t="25703" x="6064250" y="5622925"/>
          <p14:tracePt t="25718" x="6064250" y="5797550"/>
          <p14:tracePt t="25734" x="6064250" y="5938838"/>
          <p14:tracePt t="25743" x="6064250" y="6002338"/>
          <p14:tracePt t="25748" x="6064250" y="6034088"/>
          <p14:tracePt t="25762" x="6064250" y="6097588"/>
          <p14:tracePt t="25769" x="6064250" y="6145213"/>
          <p14:tracePt t="25781" x="6016625" y="6240463"/>
          <p14:tracePt t="25787" x="6000750" y="6303963"/>
          <p14:tracePt t="25796" x="5953125" y="6351588"/>
          <p14:tracePt t="25813" x="5905500" y="6430963"/>
          <p14:tracePt t="25829" x="5794375" y="6510338"/>
          <p14:tracePt t="25844" x="5668963" y="6588125"/>
          <p14:tracePt t="25851" x="5557838" y="6619875"/>
          <p14:tracePt t="25862" x="5478463" y="6635750"/>
          <p14:tracePt t="25874" x="5383213" y="6635750"/>
          <p14:tracePt t="25881" x="5287963" y="6635750"/>
          <p14:tracePt t="25887" x="5208588" y="6635750"/>
          <p14:tracePt t="25893" x="5114925" y="6635750"/>
          <p14:tracePt t="25905" x="5035550" y="6619875"/>
          <p14:tracePt t="25908" x="4924425" y="6588125"/>
          <p14:tracePt t="25915" x="4876800" y="6540500"/>
          <p14:tracePt t="25925" x="4797425" y="6494463"/>
          <p14:tracePt t="25938" x="4733925" y="6415088"/>
          <p14:tracePt t="25944" x="4654550" y="6351588"/>
          <p14:tracePt t="25950" x="4591050" y="6256338"/>
          <p14:tracePt t="25956" x="4529138" y="6176963"/>
          <p14:tracePt t="25967" x="4481513" y="6065838"/>
          <p14:tracePt t="25984" x="4433888" y="5891213"/>
          <p14:tracePt t="25987" x="4433888" y="5829300"/>
          <p14:tracePt t="25999" x="4433888" y="5781675"/>
          <p14:tracePt t="26004" x="4465638" y="5718175"/>
          <p14:tracePt t="26014" x="4529138" y="5654675"/>
          <p14:tracePt t="26030" x="4702175" y="5511800"/>
          <p14:tracePt t="26046" x="4972050" y="5384800"/>
          <p14:tracePt t="26051" x="5130800" y="5321300"/>
          <p14:tracePt t="26062" x="5319713" y="5257800"/>
          <p14:tracePt t="26078" x="5668963" y="5116513"/>
          <p14:tracePt t="26085" x="5873750" y="5068888"/>
          <p14:tracePt t="26093" x="6048375" y="4957763"/>
          <p14:tracePt t="26108" x="6365875" y="4751388"/>
          <p14:tracePt t="26116" x="6507163" y="4608513"/>
          <p14:tracePt t="26125" x="6634163" y="4481513"/>
          <p14:tracePt t="26131" x="6761163" y="4308475"/>
          <p14:tracePt t="26144" x="6856413" y="4133850"/>
          <p14:tracePt t="26156" x="7029450" y="3722688"/>
          <p14:tracePt t="26171" x="7140575" y="3246438"/>
          <p14:tracePt t="26186" x="7140575" y="3009900"/>
          <p14:tracePt t="26191" x="7140575" y="2740025"/>
          <p14:tracePt t="26202" x="7140575" y="2533650"/>
          <p14:tracePt t="26208" x="7140575" y="2312988"/>
          <p14:tracePt t="26214" x="7108825" y="2106613"/>
          <p14:tracePt t="26219" x="7045325" y="1947863"/>
          <p14:tracePt t="26233" x="6983413" y="1789113"/>
          <p14:tracePt t="26235" x="6935788" y="1679575"/>
          <p14:tracePt t="26249" x="6824663" y="1536700"/>
          <p14:tracePt t="26253" x="6729413" y="1393825"/>
          <p14:tracePt t="26259" x="6618288" y="1282700"/>
          <p14:tracePt t="26268" x="6507163" y="1187450"/>
          <p14:tracePt t="26276" x="6411913" y="1076325"/>
          <p14:tracePt t="26284" x="6334125" y="1044575"/>
          <p14:tracePt t="26296" x="6254750" y="998538"/>
          <p14:tracePt t="26299" x="6191250" y="982663"/>
          <p14:tracePt t="26310" x="6175375" y="966788"/>
          <p14:tracePt t="26437" x="6175375" y="1014413"/>
          <p14:tracePt t="26444" x="6175375" y="1044575"/>
          <p14:tracePt t="26454" x="6175375" y="1108075"/>
          <p14:tracePt t="26468" x="6175375" y="1250950"/>
          <p14:tracePt t="26483" x="6175375" y="1362075"/>
          <p14:tracePt t="26498" x="6111875" y="1489075"/>
          <p14:tracePt t="26514" x="6080125" y="1520825"/>
          <p14:tracePt t="26517" x="6032500" y="1584325"/>
          <p14:tracePt t="26529" x="5984875" y="1647825"/>
          <p14:tracePt t="26531" x="5873750" y="1679575"/>
          <p14:tracePt t="26545" x="5764213" y="1741488"/>
          <p14:tracePt t="26547" x="5637213" y="1820863"/>
          <p14:tracePt t="26560" x="5510213" y="1884363"/>
          <p14:tracePt t="26562" x="5383213" y="1963738"/>
          <p14:tracePt t="26576" x="5272088" y="2043113"/>
          <p14:tracePt t="26579" x="5192713" y="2154238"/>
          <p14:tracePt t="26592" x="5114925" y="2281238"/>
          <p14:tracePt t="26594" x="5035550" y="2422525"/>
          <p14:tracePt t="26609" x="4972050" y="2581275"/>
          <p14:tracePt t="26613" x="4908550" y="2755900"/>
          <p14:tracePt t="26622" x="4876800" y="2898775"/>
          <p14:tracePt t="26641" x="4876800" y="3182938"/>
          <p14:tracePt t="26644" x="4876800" y="3309938"/>
          <p14:tracePt t="26654" x="4924425" y="3405188"/>
          <p14:tracePt t="26669" x="5019675" y="3611563"/>
          <p14:tracePt t="26687" x="5099050" y="3722688"/>
          <p14:tracePt t="26702" x="5178425" y="3848100"/>
          <p14:tracePt t="26717" x="5240338" y="3927475"/>
          <p14:tracePt t="26733" x="5272088" y="3959225"/>
          <p14:tracePt t="27085" x="5287963" y="3927475"/>
          <p14:tracePt t="27094" x="5287963" y="3895725"/>
          <p14:tracePt t="27104" x="5319713" y="3848100"/>
          <p14:tracePt t="27115" x="5351463" y="3690938"/>
          <p14:tracePt t="27125" x="5367338" y="3595688"/>
          <p14:tracePt t="27140" x="5430838" y="3246438"/>
          <p14:tracePt t="27147" x="5446713" y="2962275"/>
          <p14:tracePt t="27157" x="5494338" y="2660650"/>
          <p14:tracePt t="27165" x="5510213" y="2312988"/>
          <p14:tracePt t="27173" x="5510213" y="1900238"/>
          <p14:tracePt t="27187" x="5526088" y="998538"/>
          <p14:tracePt t="27194" x="5557838" y="569913"/>
          <p14:tracePt t="27205" x="5557838" y="11112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nSpc>
                <a:spcPct val="150000"/>
              </a:lnSpc>
              <a:spcBef>
                <a:spcPts val="0"/>
              </a:spcBef>
              <a:buSzPts val="2200"/>
            </a:pPr>
            <a:r>
              <a:rPr lang="en-US" dirty="0"/>
              <a:t>CERT C++ Coding Standards: </a:t>
            </a:r>
            <a:r>
              <a:rPr lang="en-US" dirty="0">
                <a:hlinkClick r:id="rId4"/>
              </a:rPr>
              <a:t>https://resources.sei.cmu.edu/downloads/secure-coding/assets/sei-cert-cpp-coding-standard-2016-v01.pdf</a:t>
            </a:r>
            <a:endParaRPr lang="en-US" dirty="0"/>
          </a:p>
          <a:p>
            <a:pPr marL="228600" lvl="0" indent="-228600">
              <a:lnSpc>
                <a:spcPct val="150000"/>
              </a:lnSpc>
              <a:spcBef>
                <a:spcPts val="0"/>
              </a:spcBef>
              <a:buSzPts val="2200"/>
            </a:pPr>
            <a:r>
              <a:rPr lang="en-US" dirty="0"/>
              <a:t>OWASP Top 10: </a:t>
            </a:r>
            <a:r>
              <a:rPr lang="en-US" dirty="0">
                <a:hlinkClick r:id="rId5"/>
              </a:rPr>
              <a:t>https://owasp.org/Top10/</a:t>
            </a:r>
            <a:endParaRPr lang="en-US" dirty="0"/>
          </a:p>
          <a:p>
            <a:pPr marL="228600" lvl="0" indent="-228600" algn="l" rtl="0">
              <a:lnSpc>
                <a:spcPct val="150000"/>
              </a:lnSpc>
              <a:spcBef>
                <a:spcPts val="0"/>
              </a:spcBef>
              <a:spcAft>
                <a:spcPts val="0"/>
              </a:spcAft>
              <a:buClr>
                <a:schemeClr val="lt1"/>
              </a:buClr>
              <a:buSzPts val="2200"/>
              <a:buChar char="•"/>
            </a:pPr>
            <a:r>
              <a:rPr lang="en-US" dirty="0"/>
              <a:t>NHS Defense-in-Depth Diagram © 2019</a:t>
            </a:r>
          </a:p>
          <a:p>
            <a:pPr marL="228600" lvl="0" indent="-228600" algn="l" rtl="0">
              <a:lnSpc>
                <a:spcPct val="150000"/>
              </a:lnSpc>
              <a:spcBef>
                <a:spcPts val="0"/>
              </a:spcBef>
              <a:spcAft>
                <a:spcPts val="0"/>
              </a:spcAft>
              <a:buClr>
                <a:schemeClr val="lt1"/>
              </a:buClr>
              <a:buSzPts val="2200"/>
              <a:buChar char="•"/>
            </a:pPr>
            <a:r>
              <a:rPr lang="en-US" dirty="0" err="1"/>
              <a:t>GoogleTest</a:t>
            </a:r>
            <a:r>
              <a:rPr lang="en-US" dirty="0"/>
              <a:t> Docs: </a:t>
            </a:r>
            <a:r>
              <a:rPr lang="en-US" dirty="0">
                <a:hlinkClick r:id="rId6"/>
              </a:rPr>
              <a:t>https://github.com/google/googletest</a:t>
            </a:r>
            <a:endParaRPr lang="en-US"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Graphic 2">
            <a:extLst>
              <a:ext uri="{FF2B5EF4-FFF2-40B4-BE49-F238E27FC236}">
                <a16:creationId xmlns:a16="http://schemas.microsoft.com/office/drawing/2014/main" id="{5D2BF45E-B524-5806-D9D6-29798002C578}"/>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360075" y="1157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3" y="1302097"/>
            <a:ext cx="12192000" cy="2641920"/>
          </a:xfrm>
          <a:prstGeom prst="rect">
            <a:avLst/>
          </a:prstGeom>
          <a:noFill/>
          <a:ln>
            <a:noFill/>
          </a:ln>
        </p:spPr>
        <p:txBody>
          <a:bodyPr spcFirstLastPara="1" wrap="square" lIns="91425" tIns="45700" rIns="91425" bIns="45700" anchor="t" anchorCtr="0">
            <a:normAutofit/>
          </a:bodyPr>
          <a:lstStyle/>
          <a:p>
            <a:pPr marL="685800" lvl="0" indent="0">
              <a:spcBef>
                <a:spcPts val="0"/>
              </a:spcBef>
              <a:buNone/>
            </a:pPr>
            <a:r>
              <a:rPr lang="en-US" dirty="0"/>
              <a:t>The Green Pace Security Policy ensures layered protection across all systems and processes. As the development team expands, maintaining consistent secure practices becomes essential. This policy supports a defense-in-depth strategy through multiple layers, physical, network, application, and governance, helping detect and prevent vulnerabilities before they can be exploited.</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618010" y="3124000"/>
            <a:ext cx="6955975" cy="361825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48" name="Audio 447">
            <a:hlinkClick r:id="" action="ppaction://media"/>
            <a:extLst>
              <a:ext uri="{FF2B5EF4-FFF2-40B4-BE49-F238E27FC236}">
                <a16:creationId xmlns:a16="http://schemas.microsoft.com/office/drawing/2014/main" id="{32724A67-8B12-EECA-C007-C383CE0922D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020"/>
    </mc:Choice>
    <mc:Fallback>
      <p:transition spd="slow" advTm="21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8"/>
                </p:tgtEl>
              </p:cMediaNode>
            </p:audio>
          </p:childTnLst>
        </p:cTn>
      </p:par>
    </p:tnLst>
  </p:timing>
  <p:extLst>
    <p:ext uri="{3A86A75C-4F4B-4683-9AE1-C65F6400EC91}">
      <p14:laserTraceLst xmlns:p14="http://schemas.microsoft.com/office/powerpoint/2010/main">
        <p14:tracePtLst>
          <p14:tracePt t="80" x="7410450" y="1092200"/>
          <p14:tracePt t="236" x="7426325" y="1092200"/>
          <p14:tracePt t="371" x="7458075" y="1092200"/>
          <p14:tracePt t="379" x="7473950" y="1092200"/>
          <p14:tracePt t="391" x="7489825" y="1092200"/>
          <p14:tracePt t="407" x="7585075" y="1092200"/>
          <p14:tracePt t="421" x="7773988" y="1092200"/>
          <p14:tracePt t="439" x="8107363" y="1123950"/>
          <p14:tracePt t="453" x="8518525" y="1187450"/>
          <p14:tracePt t="471" x="8850313" y="1266825"/>
          <p14:tracePt t="484" x="9056688" y="1314450"/>
          <p14:tracePt t="500" x="9136063" y="1346200"/>
          <p14:tracePt t="517" x="9151938" y="1346200"/>
          <p14:tracePt t="765" x="9167813" y="1346200"/>
          <p14:tracePt t="780" x="9215438" y="1346200"/>
          <p14:tracePt t="791" x="9247188" y="1346200"/>
          <p14:tracePt t="797" x="9278938" y="1346200"/>
          <p14:tracePt t="815" x="9326563" y="1346200"/>
          <p14:tracePt t="898" x="9358313" y="1346200"/>
          <p14:tracePt t="938" x="9374188" y="1346200"/>
          <p14:tracePt t="946" x="9390063" y="1346200"/>
          <p14:tracePt t="955" x="9405938" y="1346200"/>
          <p14:tracePt t="970" x="9467850" y="1330325"/>
          <p14:tracePt t="987" x="9515475" y="1330325"/>
          <p14:tracePt t="988" x="9547225" y="1330325"/>
          <p14:tracePt t="1000" x="9563100" y="1330325"/>
          <p14:tracePt t="1002" x="9610725" y="1330325"/>
          <p14:tracePt t="1016" x="9626600" y="1330325"/>
          <p14:tracePt t="1031" x="9674225" y="1330325"/>
          <p14:tracePt t="1048" x="9753600" y="1330325"/>
          <p14:tracePt t="1050" x="9801225" y="1330325"/>
          <p14:tracePt t="1062" x="9864725" y="1330325"/>
          <p14:tracePt t="1077" x="10007600" y="1330325"/>
          <p14:tracePt t="1094" x="10101263" y="1330325"/>
          <p14:tracePt t="1109" x="10196513" y="1330325"/>
          <p14:tracePt t="1124" x="10260013" y="1330325"/>
          <p14:tracePt t="1140" x="10323513" y="1330325"/>
          <p14:tracePt t="1156" x="10402888" y="1346200"/>
          <p14:tracePt t="1171" x="10434638" y="1346200"/>
          <p14:tracePt t="1189" x="10498138" y="1346200"/>
          <p14:tracePt t="1204" x="10625138" y="1346200"/>
          <p14:tracePt t="1221" x="10734675" y="1346200"/>
          <p14:tracePt t="1236" x="10861675" y="1346200"/>
          <p14:tracePt t="1251" x="10972800" y="1346200"/>
          <p14:tracePt t="1267" x="11131550" y="1362075"/>
          <p14:tracePt t="1281" x="11226800" y="1362075"/>
          <p14:tracePt t="1285" x="11352213" y="1362075"/>
          <p14:tracePt t="1301" x="11606213" y="1362075"/>
          <p14:tracePt t="1313" x="11733213" y="1346200"/>
          <p14:tracePt t="1316" x="11844338" y="1330325"/>
          <p14:tracePt t="1329" x="11969750" y="1330325"/>
          <p14:tracePt t="1331" x="12065000" y="1330325"/>
          <p14:tracePt t="1344" x="12144375" y="1314450"/>
          <p14:tracePt t="1558" x="12112625" y="1314450"/>
          <p14:tracePt t="1566" x="12080875" y="1314450"/>
          <p14:tracePt t="1580" x="11969750" y="1314450"/>
          <p14:tracePt t="1595" x="11938000" y="1298575"/>
          <p14:tracePt t="1610" x="11922125" y="1298575"/>
          <p14:tracePt t="1617" x="11876088" y="1266825"/>
          <p14:tracePt t="1621" x="11796713" y="1250950"/>
          <p14:tracePt t="1627" x="11701463" y="1219200"/>
          <p14:tracePt t="1641" x="11558588" y="1171575"/>
          <p14:tracePt t="1644" x="11383963" y="1139825"/>
          <p14:tracePt t="1656" x="11131550" y="1092200"/>
          <p14:tracePt t="1659" x="10814050" y="1076325"/>
          <p14:tracePt t="1672" x="10434638" y="1028700"/>
          <p14:tracePt t="1675" x="10023475" y="1014413"/>
          <p14:tracePt t="1687" x="9547225" y="1014413"/>
          <p14:tracePt t="1690" x="9009063" y="1014413"/>
          <p14:tracePt t="1703" x="8486775" y="1028700"/>
          <p14:tracePt t="1718" x="7426325" y="1108075"/>
          <p14:tracePt t="1734" x="6475413" y="1155700"/>
          <p14:tracePt t="1750" x="5621338" y="1203325"/>
          <p14:tracePt t="1766" x="4892675" y="1298575"/>
          <p14:tracePt t="1782" x="4338638" y="1377950"/>
          <p14:tracePt t="1786" x="4132263" y="1441450"/>
          <p14:tracePt t="1797" x="3973513" y="1504950"/>
          <p14:tracePt t="1813" x="3721100" y="1600200"/>
          <p14:tracePt t="1829" x="3482975" y="1679575"/>
          <p14:tracePt t="1845" x="3246438" y="1711325"/>
          <p14:tracePt t="1860" x="3024188" y="1773238"/>
          <p14:tracePt t="1868" x="2976563" y="1773238"/>
          <p14:tracePt t="1877" x="2913063" y="1773238"/>
          <p14:tracePt t="1893" x="2817813" y="1789113"/>
          <p14:tracePt t="1898" x="2770188" y="1820863"/>
          <p14:tracePt t="1910" x="2740025" y="1820863"/>
          <p14:tracePt t="1922" x="2660650" y="1836738"/>
          <p14:tracePt t="1939" x="2597150" y="1868488"/>
          <p14:tracePt t="1947" x="2533650" y="1868488"/>
          <p14:tracePt t="1958" x="2517775" y="1900238"/>
          <p14:tracePt t="1969" x="2454275" y="1916113"/>
          <p14:tracePt t="1972" x="2422525" y="1916113"/>
          <p14:tracePt t="1987" x="2295525" y="1947863"/>
          <p14:tracePt t="1994" x="2232025" y="1995488"/>
          <p14:tracePt t="2003" x="2184400" y="2011363"/>
          <p14:tracePt t="2016" x="2106613" y="2027238"/>
          <p14:tracePt t="2019" x="2058988" y="2058988"/>
          <p14:tracePt t="2032" x="2027238" y="2058988"/>
          <p14:tracePt t="2035" x="1995488" y="2074863"/>
          <p14:tracePt t="2072" x="1979613" y="2074863"/>
          <p14:tracePt t="2182" x="1979613" y="2090738"/>
          <p14:tracePt t="2189" x="1963738" y="2090738"/>
          <p14:tracePt t="2204" x="1916113" y="2106613"/>
          <p14:tracePt t="2210" x="1900238" y="2106613"/>
          <p14:tracePt t="2221" x="1884363" y="2138363"/>
          <p14:tracePt t="2235" x="1820863" y="2154238"/>
          <p14:tracePt t="2251" x="1709738" y="2185988"/>
          <p14:tracePt t="2267" x="1566863" y="2217738"/>
          <p14:tracePt t="2282" x="1441450" y="2217738"/>
          <p14:tracePt t="2298" x="1409700" y="2233613"/>
          <p14:tracePt t="2303" x="1346200" y="2233613"/>
          <p14:tracePt t="2308" x="1266825" y="2233613"/>
          <p14:tracePt t="2315" x="1203325" y="2233613"/>
          <p14:tracePt t="2328" x="1155700" y="2233613"/>
          <p14:tracePt t="2331" x="1092200" y="2233613"/>
          <p14:tracePt t="2339" x="1028700" y="2233613"/>
          <p14:tracePt t="2347" x="965200" y="2233613"/>
          <p14:tracePt t="2361" x="933450" y="2233613"/>
          <p14:tracePt t="2368" x="917575" y="2233613"/>
          <p14:tracePt t="2372" x="887413" y="2233613"/>
          <p14:tracePt t="2378" x="871538" y="2233613"/>
          <p14:tracePt t="2391" x="855663" y="2233613"/>
          <p14:tracePt t="2533" x="887413" y="2233613"/>
          <p14:tracePt t="2542" x="903288" y="2233613"/>
          <p14:tracePt t="2549" x="933450" y="2233613"/>
          <p14:tracePt t="2557" x="996950" y="2233613"/>
          <p14:tracePt t="2567" x="1044575" y="2233613"/>
          <p14:tracePt t="2585" x="1171575" y="2233613"/>
          <p14:tracePt t="2593" x="1235075" y="2217738"/>
          <p14:tracePt t="2599" x="1298575" y="2217738"/>
          <p14:tracePt t="2602" x="1330325" y="2217738"/>
          <p14:tracePt t="2612" x="1377950" y="2201863"/>
          <p14:tracePt t="2625" x="1393825" y="2201863"/>
          <p14:tracePt t="2628" x="1409700" y="2201863"/>
          <p14:tracePt t="2637" x="1457325" y="2201863"/>
          <p14:tracePt t="2644" x="1473200" y="2201863"/>
          <p14:tracePt t="2658" x="1520825" y="2201863"/>
          <p14:tracePt t="2663" x="1535113" y="2185988"/>
          <p14:tracePt t="2673" x="1566863" y="2185988"/>
          <p14:tracePt t="2675" x="1598613" y="2185988"/>
          <p14:tracePt t="2688" x="1630363" y="2185988"/>
          <p14:tracePt t="2691" x="1646238" y="2185988"/>
          <p14:tracePt t="2704" x="1677988" y="2170113"/>
          <p14:tracePt t="2709" x="1693863" y="2170113"/>
          <p14:tracePt t="2724" x="1709738" y="2170113"/>
          <p14:tracePt t="2735" x="1725613" y="2170113"/>
          <p14:tracePt t="2751" x="1757363" y="2170113"/>
          <p14:tracePt t="2756" x="1773238" y="2170113"/>
          <p14:tracePt t="2773" x="1789113" y="2170113"/>
          <p14:tracePt t="2797" x="1804988" y="2170113"/>
          <p14:tracePt t="2805" x="1836738" y="2170113"/>
          <p14:tracePt t="2813" x="1852613" y="2170113"/>
          <p14:tracePt t="3069" x="1852613" y="2138363"/>
          <p14:tracePt t="5421" x="1868488" y="2138363"/>
          <p14:tracePt t="5452" x="1884363" y="2138363"/>
          <p14:tracePt t="5468" x="1916113" y="2138363"/>
          <p14:tracePt t="5484" x="1931988" y="2138363"/>
          <p14:tracePt t="5542" x="1947863" y="2138363"/>
          <p14:tracePt t="5558" x="1963738" y="2138363"/>
          <p14:tracePt t="5566" x="2011363" y="2138363"/>
          <p14:tracePt t="5579" x="2074863" y="2138363"/>
          <p14:tracePt t="5587" x="2090738" y="2138363"/>
          <p14:tracePt t="5605" x="2106613" y="2138363"/>
          <p14:tracePt t="5619" x="2152650" y="2138363"/>
          <p14:tracePt t="5639" x="2168525" y="2138363"/>
          <p14:tracePt t="5653" x="2184400" y="2138363"/>
          <p14:tracePt t="6532" x="2184400" y="2154238"/>
          <p14:tracePt t="6754" x="2200275" y="2154238"/>
          <p14:tracePt t="6775" x="2232025" y="2154238"/>
          <p14:tracePt t="6788" x="2247900" y="2154238"/>
          <p14:tracePt t="6804" x="2279650" y="2154238"/>
          <p14:tracePt t="6812" x="2311400" y="2154238"/>
          <p14:tracePt t="6823" x="2327275" y="2154238"/>
          <p14:tracePt t="6846" x="2343150" y="2154238"/>
          <p14:tracePt t="6853" x="2390775" y="2154238"/>
          <p14:tracePt t="6862" x="2406650" y="2154238"/>
          <p14:tracePt t="6866" x="2422525" y="2154238"/>
          <p14:tracePt t="6877" x="2438400" y="2154238"/>
          <p14:tracePt t="6891" x="2486025" y="2154238"/>
          <p14:tracePt t="6898" x="2501900" y="2154238"/>
          <p14:tracePt t="6907" x="2517775" y="2154238"/>
          <p14:tracePt t="6923" x="2597150" y="2154238"/>
          <p14:tracePt t="6939" x="2660650" y="2154238"/>
          <p14:tracePt t="6948" x="2708275" y="2154238"/>
          <p14:tracePt t="6958" x="2740025" y="2154238"/>
          <p14:tracePt t="6969" x="2786063" y="2154238"/>
          <p14:tracePt t="6973" x="2801938" y="2154238"/>
          <p14:tracePt t="6985" x="2817813" y="2154238"/>
          <p14:tracePt t="7001" x="2833688" y="2154238"/>
          <p14:tracePt t="7017" x="2865438" y="2154238"/>
          <p14:tracePt t="7023" x="2881313" y="2154238"/>
          <p14:tracePt t="7037" x="2897188" y="2170113"/>
          <p14:tracePt t="7047" x="2944813" y="2170113"/>
          <p14:tracePt t="7051" x="2960688" y="2170113"/>
          <p14:tracePt t="7063" x="2992438" y="2185988"/>
          <p14:tracePt t="7068" x="3071813" y="2217738"/>
          <p14:tracePt t="7078" x="3198813" y="2233613"/>
          <p14:tracePt t="7094" x="3498850" y="2312988"/>
          <p14:tracePt t="7100" x="3657600" y="2344738"/>
          <p14:tracePt t="7115" x="3832225" y="2392363"/>
          <p14:tracePt t="7120" x="3989388" y="2422525"/>
          <p14:tracePt t="7124" x="4148138" y="2470150"/>
          <p14:tracePt t="7134" x="4259263" y="2486025"/>
          <p14:tracePt t="7140" x="4386263" y="2486025"/>
          <p14:tracePt t="7157" x="4575175" y="2501900"/>
          <p14:tracePt t="7173" x="4797425" y="2533650"/>
          <p14:tracePt t="7180" x="4924425" y="2533650"/>
          <p14:tracePt t="7189" x="5051425" y="2533650"/>
          <p14:tracePt t="7203" x="5240338" y="2533650"/>
          <p14:tracePt t="7219" x="5335588" y="2533650"/>
          <p14:tracePt t="7374" x="5351463" y="2533650"/>
          <p14:tracePt t="7390" x="5367338" y="2533650"/>
          <p14:tracePt t="7399" x="5399088" y="2533650"/>
          <p14:tracePt t="7408" x="5414963" y="2533650"/>
          <p14:tracePt t="7412" x="5446713" y="2533650"/>
          <p14:tracePt t="7419" x="5478463" y="2533650"/>
          <p14:tracePt t="7435" x="5494338" y="2533650"/>
          <p14:tracePt t="7443" x="5494338" y="2517775"/>
          <p14:tracePt t="7612" x="5526088" y="2517775"/>
          <p14:tracePt t="7796" x="5557838" y="2517775"/>
          <p14:tracePt t="7806" x="5573713" y="2517775"/>
          <p14:tracePt t="7813" x="5589588" y="2517775"/>
          <p14:tracePt t="7819" x="5605463" y="2517775"/>
          <p14:tracePt t="7827" x="5653088" y="2517775"/>
          <p14:tracePt t="7847" x="5716588" y="2533650"/>
          <p14:tracePt t="7854" x="5748338" y="2533650"/>
          <p14:tracePt t="7860" x="5810250" y="2533650"/>
          <p14:tracePt t="7878" x="5905500" y="2533650"/>
          <p14:tracePt t="7883" x="5953125" y="2533650"/>
          <p14:tracePt t="7892" x="6000750" y="2533650"/>
          <p14:tracePt t="7907" x="6127750" y="2533650"/>
          <p14:tracePt t="7917" x="6159500" y="2517775"/>
          <p14:tracePt t="7923" x="6191250" y="2517775"/>
          <p14:tracePt t="7938" x="6207125" y="2517775"/>
          <p14:tracePt t="8085" x="6223000" y="2517775"/>
          <p14:tracePt t="8117" x="6238875" y="2517775"/>
          <p14:tracePt t="8126" x="6270625" y="2517775"/>
          <p14:tracePt t="8140" x="6286500" y="2533650"/>
          <p14:tracePt t="8150" x="6302375" y="2533650"/>
          <p14:tracePt t="8158" x="6318250" y="2533650"/>
          <p14:tracePt t="8173" x="6350000" y="2549525"/>
          <p14:tracePt t="8179" x="6365875" y="2549525"/>
          <p14:tracePt t="8205" x="6365875" y="2565400"/>
          <p14:tracePt t="8237" x="6365875" y="2581275"/>
          <p14:tracePt t="8253" x="6365875" y="2613025"/>
          <p14:tracePt t="8267" x="6350000" y="2613025"/>
          <p14:tracePt t="8277" x="6350000" y="2628900"/>
          <p14:tracePt t="8285" x="6334125" y="2628900"/>
          <p14:tracePt t="8298" x="6318250" y="2644775"/>
          <p14:tracePt t="8304" x="6254750" y="2644775"/>
          <p14:tracePt t="8311" x="6223000" y="2644775"/>
          <p14:tracePt t="8322" x="6111875" y="2660650"/>
          <p14:tracePt t="8333" x="6080125" y="2660650"/>
          <p14:tracePt t="8345" x="6064250" y="2660650"/>
          <p14:tracePt t="8349" x="6032500" y="2660650"/>
          <p14:tracePt t="8354" x="6016625" y="2660650"/>
          <p14:tracePt t="8366" x="6000750" y="2660650"/>
          <p14:tracePt t="8389" x="5984875" y="2660650"/>
          <p14:tracePt t="8452" x="6000750" y="2660650"/>
          <p14:tracePt t="8461" x="6032500" y="2660650"/>
          <p14:tracePt t="8470" x="6048375" y="2660650"/>
          <p14:tracePt t="8476" x="6080125" y="2660650"/>
          <p14:tracePt t="8483" x="6111875" y="2660650"/>
          <p14:tracePt t="8491" x="6143625" y="2660650"/>
          <p14:tracePt t="8501" x="6159500" y="2660650"/>
          <p14:tracePt t="8516" x="6223000" y="2660650"/>
          <p14:tracePt t="8524" x="6270625" y="2660650"/>
          <p14:tracePt t="8537" x="6302375" y="2660650"/>
          <p14:tracePt t="8542" x="6350000" y="2660650"/>
          <p14:tracePt t="8548" x="6381750" y="2660650"/>
          <p14:tracePt t="8564" x="6459538" y="2660650"/>
          <p14:tracePt t="8572" x="6475413" y="2660650"/>
          <p14:tracePt t="8579" x="6507163" y="2660650"/>
          <p14:tracePt t="8594" x="6554788" y="2660650"/>
          <p14:tracePt t="8609" x="6602413" y="2660650"/>
          <p14:tracePt t="8612" x="6618288" y="2660650"/>
          <p14:tracePt t="8625" x="6665913" y="2660650"/>
          <p14:tracePt t="8627" x="6697663" y="2660650"/>
          <p14:tracePt t="8643" x="6792913" y="2660650"/>
          <p14:tracePt t="8657" x="6856413" y="2644775"/>
          <p14:tracePt t="8659" x="6904038" y="2644775"/>
          <p14:tracePt t="8666" x="6935788" y="2613025"/>
          <p14:tracePt t="8676" x="6983413" y="2613025"/>
          <p14:tracePt t="8690" x="7061200" y="2597150"/>
          <p14:tracePt t="8698" x="7077075" y="2597150"/>
          <p14:tracePt t="8708" x="7092950" y="2597150"/>
          <p14:tracePt t="8725" x="7108825" y="2597150"/>
          <p14:tracePt t="8796" x="7140575" y="2597150"/>
          <p14:tracePt t="8823" x="7156450" y="2597150"/>
          <p14:tracePt t="8845" x="7172325" y="2597150"/>
          <p14:tracePt t="8925" x="7188200" y="2597150"/>
          <p14:tracePt t="8934" x="7219950" y="2597150"/>
          <p14:tracePt t="8941" x="7235825" y="2597150"/>
          <p14:tracePt t="8954" x="7299325" y="2597150"/>
          <p14:tracePt t="8958" x="7331075" y="2597150"/>
          <p14:tracePt t="8965" x="7394575" y="2597150"/>
          <p14:tracePt t="8976" x="7458075" y="2597150"/>
          <p14:tracePt t="8986" x="7505700" y="2597150"/>
          <p14:tracePt t="8991" x="7569200" y="2597150"/>
          <p14:tracePt t="8997" x="7631113" y="2597150"/>
          <p14:tracePt t="9002" x="7694613" y="2581275"/>
          <p14:tracePt t="9016" x="7726363" y="2581275"/>
          <p14:tracePt t="9020" x="7773988" y="2581275"/>
          <p14:tracePt t="9032" x="7805738" y="2581275"/>
          <p14:tracePt t="9035" x="7821613" y="2581275"/>
          <p14:tracePt t="9042" x="7853363" y="2581275"/>
          <p14:tracePt t="9077" x="7853363" y="2565400"/>
          <p14:tracePt t="9260" x="7869238" y="2565400"/>
          <p14:tracePt t="9277" x="7885113" y="2565400"/>
          <p14:tracePt t="9287" x="7900988" y="2565400"/>
          <p14:tracePt t="9299" x="8043863" y="2533650"/>
          <p14:tracePt t="9314" x="8139113" y="2517775"/>
          <p14:tracePt t="9322" x="8218488" y="2517775"/>
          <p14:tracePt t="9328" x="8296275" y="2501900"/>
          <p14:tracePt t="9337" x="8375650" y="2501900"/>
          <p14:tracePt t="9342" x="8486775" y="2501900"/>
          <p14:tracePt t="9346" x="8534400" y="2486025"/>
          <p14:tracePt t="9361" x="8597900" y="2486025"/>
          <p14:tracePt t="9366" x="8661400" y="2486025"/>
          <p14:tracePt t="9375" x="8693150" y="2486025"/>
          <p14:tracePt t="9391" x="8724900" y="2486025"/>
          <p14:tracePt t="9420" x="8740775" y="2486025"/>
          <p14:tracePt t="9437" x="8756650" y="2486025"/>
          <p14:tracePt t="9444" x="8772525" y="2486025"/>
          <p14:tracePt t="9451" x="8804275" y="2486025"/>
          <p14:tracePt t="9484" x="8820150" y="2486025"/>
          <p14:tracePt t="9565" x="8836025" y="2486025"/>
          <p14:tracePt t="9584" x="8850313" y="2486025"/>
          <p14:tracePt t="9686" x="8882063" y="2486025"/>
          <p14:tracePt t="9702" x="8897938" y="2486025"/>
          <p14:tracePt t="9711" x="8913813" y="2486025"/>
          <p14:tracePt t="9720" x="8929688" y="2501900"/>
          <p14:tracePt t="9723" x="8961438" y="2501900"/>
          <p14:tracePt t="9735" x="8977313" y="2501900"/>
          <p14:tracePt t="9759" x="8993188" y="2501900"/>
          <p14:tracePt t="9782" x="9009063" y="2501900"/>
          <p14:tracePt t="9796" x="9040813" y="2533650"/>
          <p14:tracePt t="9805" x="9072563" y="2533650"/>
          <p14:tracePt t="9814" x="9088438" y="2533650"/>
          <p14:tracePt t="9829" x="9151938" y="2533650"/>
          <p14:tracePt t="9845" x="9167813" y="2533650"/>
          <p14:tracePt t="9852" x="9199563" y="2533650"/>
          <p14:tracePt t="9863" x="9215438" y="2533650"/>
          <p14:tracePt t="9876" x="9231313" y="2533650"/>
          <p14:tracePt t="9892" x="9247188" y="2533650"/>
          <p14:tracePt t="9919" x="9278938" y="2533650"/>
          <p14:tracePt t="9933" x="9294813" y="2533650"/>
          <p14:tracePt t="9951" x="9310688" y="2533650"/>
          <p14:tracePt t="9982" x="9326563" y="2533650"/>
          <p14:tracePt t="9997" x="9358313" y="2533650"/>
          <p14:tracePt t="10003" x="9374188" y="2533650"/>
          <p14:tracePt t="10022" x="9390063" y="2533650"/>
          <p14:tracePt t="10032" x="9405938" y="2533650"/>
          <p14:tracePt t="10036" x="9437688" y="2533650"/>
          <p14:tracePt t="10042" x="9451975" y="2533650"/>
          <p14:tracePt t="10053" x="9467850" y="2533650"/>
          <p14:tracePt t="10067" x="9483725" y="2533650"/>
          <p14:tracePt t="10086" x="9515475" y="2533650"/>
          <p14:tracePt t="10100" x="9531350" y="2533650"/>
          <p14:tracePt t="10126" x="9547225" y="2533650"/>
          <p14:tracePt t="10144" x="9563100" y="2533650"/>
          <p14:tracePt t="10147" x="9594850" y="2533650"/>
          <p14:tracePt t="10156" x="9610725" y="2533650"/>
          <p14:tracePt t="10197" x="9626600" y="2533650"/>
          <p14:tracePt t="10214" x="9642475" y="2533650"/>
          <p14:tracePt t="10230" x="9674225" y="2533650"/>
          <p14:tracePt t="10245" x="9690100" y="2533650"/>
          <p14:tracePt t="10253" x="9705975" y="2533650"/>
          <p14:tracePt t="10269" x="9753600" y="2517775"/>
          <p14:tracePt t="10274" x="9785350" y="2517775"/>
          <p14:tracePt t="10285" x="9832975" y="2517775"/>
          <p14:tracePt t="10299" x="9912350" y="2517775"/>
          <p14:tracePt t="10308" x="9944100" y="2517775"/>
          <p14:tracePt t="10316" x="9991725" y="2517775"/>
          <p14:tracePt t="10334" x="10039350" y="2501900"/>
          <p14:tracePt t="10342" x="10085388" y="2501900"/>
          <p14:tracePt t="10350" x="10101263" y="2501900"/>
          <p14:tracePt t="10363" x="10148888" y="2501900"/>
          <p14:tracePt t="10370" x="10164763" y="2501900"/>
          <p14:tracePt t="10382" x="10196513" y="2501900"/>
          <p14:tracePt t="10391" x="10228263" y="2501900"/>
          <p14:tracePt t="10394" x="10244138" y="2501900"/>
          <p14:tracePt t="10406" x="10260013" y="2486025"/>
          <p14:tracePt t="10423" x="10275888" y="2486025"/>
          <p14:tracePt t="10427" x="10307638" y="2486025"/>
          <p14:tracePt t="10444" x="10323513" y="2486025"/>
          <p14:tracePt t="10453" x="10339388" y="2486025"/>
          <p14:tracePt t="10997" x="10339388" y="2501900"/>
          <p14:tracePt t="11013" x="10291763" y="2549525"/>
          <p14:tracePt t="11023" x="10196513" y="2613025"/>
          <p14:tracePt t="11032" x="10101263" y="2660650"/>
          <p14:tracePt t="11036" x="9959975" y="2724150"/>
          <p14:tracePt t="11044" x="9817100" y="2803525"/>
          <p14:tracePt t="11053" x="9674225" y="2882900"/>
          <p14:tracePt t="11064" x="9515475" y="2962275"/>
          <p14:tracePt t="11067" x="9405938" y="3025775"/>
          <p14:tracePt t="11078" x="9310688" y="3087688"/>
          <p14:tracePt t="11094" x="9199563" y="3135313"/>
          <p14:tracePt t="11098" x="9167813" y="3135313"/>
          <p14:tracePt t="11110" x="9167813" y="3167063"/>
          <p14:tracePt t="11205" x="9167813" y="3182938"/>
          <p14:tracePt t="11212" x="9151938" y="3182938"/>
          <p14:tracePt t="11349" x="9151938" y="3167063"/>
          <p14:tracePt t="11356" x="9151938" y="3151188"/>
          <p14:tracePt t="11364" x="9151938" y="3135313"/>
          <p14:tracePt t="11375" x="9120188" y="3087688"/>
          <p14:tracePt t="11379" x="9120188" y="3057525"/>
          <p14:tracePt t="11391" x="9120188" y="2994025"/>
          <p14:tracePt t="11397" x="9120188" y="2930525"/>
          <p14:tracePt t="11402" x="9120188" y="2882900"/>
          <p14:tracePt t="11412" x="9120188" y="2819400"/>
          <p14:tracePt t="11422" x="9104313" y="2740025"/>
          <p14:tracePt t="11427" x="9088438" y="2660650"/>
          <p14:tracePt t="11438" x="9088438" y="2597150"/>
          <p14:tracePt t="11443" x="9040813" y="2517775"/>
          <p14:tracePt t="11453" x="9009063" y="2438400"/>
          <p14:tracePt t="11469" x="8882063" y="2217738"/>
          <p14:tracePt t="11485" x="8836025" y="2122488"/>
          <p14:tracePt t="11491" x="8677275" y="1900238"/>
          <p14:tracePt t="11501" x="8613775" y="1820863"/>
          <p14:tracePt t="11516" x="8455025" y="1695450"/>
          <p14:tracePt t="11532" x="8328025" y="1616075"/>
          <p14:tracePt t="11538" x="8296275" y="1616075"/>
          <p14:tracePt t="11548" x="8248650" y="1616075"/>
          <p14:tracePt t="11564" x="8218488" y="1616075"/>
          <p14:tracePt t="11580" x="8202613" y="1616075"/>
          <p14:tracePt t="11620" x="8170863" y="1616075"/>
          <p14:tracePt t="11633" x="8170863" y="1631950"/>
          <p14:tracePt t="11653" x="8170863" y="1663700"/>
          <p14:tracePt t="11663" x="8170863" y="1679575"/>
          <p14:tracePt t="11675" x="8170863" y="1711325"/>
          <p14:tracePt t="11846" x="8186738" y="1711325"/>
          <p14:tracePt t="11861" x="8202613" y="1711325"/>
          <p14:tracePt t="11871" x="8218488" y="1711325"/>
          <p14:tracePt t="11878" x="8248650" y="1711325"/>
          <p14:tracePt t="11893" x="8264525" y="1711325"/>
          <p14:tracePt t="11924" x="8280400" y="1711325"/>
          <p14:tracePt t="11933" x="8296275" y="1711325"/>
          <p14:tracePt t="11950" x="8328025" y="1695450"/>
          <p14:tracePt t="11975" x="8328025" y="1663700"/>
          <p14:tracePt t="11981" x="8312150" y="1631950"/>
          <p14:tracePt t="11988" x="8280400" y="1584325"/>
          <p14:tracePt t="11994" x="8202613" y="1504950"/>
          <p14:tracePt t="12005" x="8091488" y="1409700"/>
          <p14:tracePt t="12017" x="7980363" y="1330325"/>
          <p14:tracePt t="12020" x="7837488" y="1235075"/>
          <p14:tracePt t="12031" x="7694613" y="1139825"/>
          <p14:tracePt t="12034" x="7537450" y="1060450"/>
          <p14:tracePt t="12047" x="7378700" y="982663"/>
          <p14:tracePt t="12050" x="7204075" y="903288"/>
          <p14:tracePt t="12063" x="7013575" y="823913"/>
          <p14:tracePt t="12067" x="6808788" y="760413"/>
          <p14:tracePt t="12080" x="6618288" y="712788"/>
          <p14:tracePt t="12084" x="6427788" y="681038"/>
          <p14:tracePt t="12090" x="6270625" y="665163"/>
          <p14:tracePt t="12099" x="6143625" y="665163"/>
          <p14:tracePt t="12109" x="5984875" y="633413"/>
          <p14:tracePt t="12126" x="5621338" y="633413"/>
          <p14:tracePt t="12132" x="5430838" y="633413"/>
          <p14:tracePt t="12139" x="5224463" y="633413"/>
          <p14:tracePt t="12151" x="5003800" y="649288"/>
          <p14:tracePt t="12162" x="4560888" y="649288"/>
          <p14:tracePt t="12173" x="4322763" y="649288"/>
          <p14:tracePt t="12188" x="4052888" y="649288"/>
          <p14:tracePt t="12194" x="3562350" y="617538"/>
          <p14:tracePt t="12205" x="3341688" y="601663"/>
          <p14:tracePt t="12220" x="2992438" y="601663"/>
          <p14:tracePt t="12228" x="2865438" y="601663"/>
          <p14:tracePt t="12236" x="2754313" y="601663"/>
          <p14:tracePt t="12251" x="2581275" y="601663"/>
          <p14:tracePt t="12262" x="2470150" y="649288"/>
          <p14:tracePt t="12267" x="2390775" y="665163"/>
          <p14:tracePt t="12282" x="2295525" y="728663"/>
          <p14:tracePt t="12286" x="2200275" y="760413"/>
          <p14:tracePt t="12293" x="2058988" y="808038"/>
          <p14:tracePt t="12299" x="1947863" y="871538"/>
          <p14:tracePt t="12306" x="1804988" y="919163"/>
          <p14:tracePt t="12316" x="1677988" y="998538"/>
          <p14:tracePt t="12328" x="1550988" y="1060450"/>
          <p14:tracePt t="12331" x="1425575" y="1123950"/>
          <p14:tracePt t="12350" x="1235075" y="1266825"/>
          <p14:tracePt t="12354" x="1123950" y="1314450"/>
          <p14:tracePt t="12365" x="1044575" y="1377950"/>
          <p14:tracePt t="12375" x="965200" y="1457325"/>
          <p14:tracePt t="12378" x="887413" y="1536700"/>
          <p14:tracePt t="12391" x="808038" y="1616075"/>
          <p14:tracePt t="12407" x="712788" y="1773238"/>
          <p14:tracePt t="12423" x="649288" y="1931988"/>
          <p14:tracePt t="12428" x="649288" y="1995488"/>
          <p14:tracePt t="12438" x="649288" y="2074863"/>
          <p14:tracePt t="12453" x="649288" y="2217738"/>
          <p14:tracePt t="12470" x="681038" y="2328863"/>
          <p14:tracePt t="12476" x="696913" y="2392363"/>
          <p14:tracePt t="12484" x="728663" y="2454275"/>
          <p14:tracePt t="12501" x="776288" y="2549525"/>
          <p14:tracePt t="12508" x="808038" y="2613025"/>
          <p14:tracePt t="12517" x="823913" y="2660650"/>
          <p14:tracePt t="12523" x="855663" y="2724150"/>
          <p14:tracePt t="12532" x="887413" y="2787650"/>
          <p14:tracePt t="12548" x="965200" y="2930525"/>
          <p14:tracePt t="12563" x="1012825" y="3087688"/>
          <p14:tracePt t="12570" x="1044575" y="3167063"/>
          <p14:tracePt t="12586" x="1060450" y="3278188"/>
          <p14:tracePt t="12598" x="1076325" y="3357563"/>
          <p14:tracePt t="12610" x="1092200" y="3500438"/>
          <p14:tracePt t="12621" x="1092200" y="3579813"/>
          <p14:tracePt t="12629" x="1092200" y="3675063"/>
          <p14:tracePt t="12649" x="1092200" y="3879850"/>
          <p14:tracePt t="12656" x="1092200" y="4006850"/>
          <p14:tracePt t="12659" x="1092200" y="4133850"/>
          <p14:tracePt t="12668" x="1092200" y="4276725"/>
          <p14:tracePt t="12675" x="1092200" y="4387850"/>
          <p14:tracePt t="12690" x="1092200" y="4513263"/>
          <p14:tracePt t="12692" x="1092200" y="4608513"/>
          <p14:tracePt t="12698" x="1092200" y="4687888"/>
          <p14:tracePt t="12709" x="1092200" y="4783138"/>
          <p14:tracePt t="12719" x="1092200" y="4862513"/>
          <p14:tracePt t="12723" x="1092200" y="4957763"/>
          <p14:tracePt t="12732" x="1092200" y="5037138"/>
          <p14:tracePt t="12740" x="1123950" y="5146675"/>
          <p14:tracePt t="12751" x="1155700" y="5226050"/>
          <p14:tracePt t="12754" x="1219200" y="5305425"/>
          <p14:tracePt t="12766" x="1250950" y="5353050"/>
          <p14:tracePt t="12781" x="1377950" y="5464175"/>
          <p14:tracePt t="12799" x="1457325" y="5495925"/>
          <p14:tracePt t="12806" x="1473200" y="5511800"/>
          <p14:tracePt t="12810" x="1489075" y="5511800"/>
          <p14:tracePt t="12822" x="1520825" y="5511800"/>
          <p14:tracePt t="12829" x="1535113" y="5543550"/>
          <p14:tracePt t="12847" x="1566863" y="5543550"/>
          <p14:tracePt t="12862" x="1646238" y="5559425"/>
          <p14:tracePt t="12876" x="1725613" y="5575300"/>
          <p14:tracePt t="12891" x="1804988" y="5591175"/>
          <p14:tracePt t="12899" x="1836738" y="5591175"/>
          <p14:tracePt t="13108" x="1820863" y="5591175"/>
          <p14:tracePt t="13140" x="1804988" y="5591175"/>
          <p14:tracePt t="13181" x="1789113" y="5591175"/>
          <p14:tracePt t="13229" x="1757363" y="5591175"/>
          <p14:tracePt t="13238" x="1757363" y="5575300"/>
          <p14:tracePt t="13262" x="1741488" y="5575300"/>
          <p14:tracePt t="13332" x="1725613" y="5575300"/>
          <p14:tracePt t="13358" x="1709738" y="5575300"/>
          <p14:tracePt t="13373" x="1677988" y="5591175"/>
          <p14:tracePt t="13390" x="1677988" y="5622925"/>
          <p14:tracePt t="13405" x="1677988" y="5638800"/>
          <p14:tracePt t="13413" x="1693863" y="5670550"/>
          <p14:tracePt t="13423" x="1709738" y="5702300"/>
          <p14:tracePt t="13426" x="1725613" y="5734050"/>
          <p14:tracePt t="13438" x="1773238" y="5781675"/>
          <p14:tracePt t="13444" x="1836738" y="5813425"/>
          <p14:tracePt t="13453" x="1884363" y="5859463"/>
          <p14:tracePt t="13470" x="2011363" y="5938838"/>
          <p14:tracePt t="13474" x="2074863" y="5970588"/>
          <p14:tracePt t="13485" x="2152650" y="6018213"/>
          <p14:tracePt t="13501" x="2390775" y="6065838"/>
          <p14:tracePt t="13507" x="2549525" y="6097588"/>
          <p14:tracePt t="13517" x="2724150" y="6113463"/>
          <p14:tracePt t="13532" x="3119438" y="6129338"/>
          <p14:tracePt t="13538" x="3278188" y="6129338"/>
          <p14:tracePt t="13546" x="3451225" y="6129338"/>
          <p14:tracePt t="13556" x="3594100" y="6145213"/>
          <p14:tracePt t="13564" x="3705225" y="6145213"/>
          <p14:tracePt t="13579" x="3848100" y="6145213"/>
          <p14:tracePt t="13595" x="3895725" y="6145213"/>
          <p14:tracePt t="13661" x="3911600" y="6145213"/>
          <p14:tracePt t="13678" x="3927475" y="6145213"/>
          <p14:tracePt t="13687" x="3973513" y="6145213"/>
          <p14:tracePt t="13691" x="4005263" y="6145213"/>
          <p14:tracePt t="13704" x="4068763" y="6145213"/>
          <p14:tracePt t="13709" x="4132263" y="6129338"/>
          <p14:tracePt t="13717" x="4179888" y="6129338"/>
          <p14:tracePt t="13726" x="4243388" y="6129338"/>
          <p14:tracePt t="13734" x="4291013" y="6097588"/>
          <p14:tracePt t="13752" x="4402138" y="6097588"/>
          <p14:tracePt t="13757" x="4465638" y="6081713"/>
          <p14:tracePt t="13762" x="4545013" y="6081713"/>
          <p14:tracePt t="13771" x="4638675" y="6081713"/>
          <p14:tracePt t="13782" x="4733925" y="6081713"/>
          <p14:tracePt t="13786" x="4860925" y="6081713"/>
          <p14:tracePt t="13797" x="4956175" y="6081713"/>
          <p14:tracePt t="13802" x="5051425" y="6081713"/>
          <p14:tracePt t="13812" x="5162550" y="6081713"/>
          <p14:tracePt t="13829" x="5478463" y="6097588"/>
          <p14:tracePt t="13845" x="5921375" y="6097588"/>
          <p14:tracePt t="13851" x="6191250" y="6049963"/>
          <p14:tracePt t="13861" x="6459538" y="5986463"/>
          <p14:tracePt t="13876" x="6983413" y="5781675"/>
          <p14:tracePt t="13883" x="7219950" y="5654675"/>
          <p14:tracePt t="13894" x="7458075" y="5495925"/>
          <p14:tracePt t="13907" x="7964488" y="5068888"/>
          <p14:tracePt t="13922" x="8375650" y="4592638"/>
          <p14:tracePt t="13939" x="8677275" y="4102100"/>
          <p14:tracePt t="13953" x="8772525" y="3832225"/>
          <p14:tracePt t="13957" x="8820150" y="3548063"/>
          <p14:tracePt t="13963" x="8836025" y="3278188"/>
          <p14:tracePt t="13973" x="8836025" y="2962275"/>
          <p14:tracePt t="13985" x="8772525" y="2692400"/>
          <p14:tracePt t="13988" x="8677275" y="2438400"/>
          <p14:tracePt t="14000" x="8566150" y="2281238"/>
          <p14:tracePt t="14003" x="8470900" y="2170113"/>
          <p14:tracePt t="14015" x="8407400" y="2106613"/>
          <p14:tracePt t="14034" x="8328025" y="2106613"/>
          <p14:tracePt t="14041" x="8312150" y="2106613"/>
          <p14:tracePt t="14046" x="8280400" y="2106613"/>
          <p14:tracePt t="14053" x="8232775" y="2154238"/>
          <p14:tracePt t="14063" x="8170863" y="2217738"/>
          <p14:tracePt t="14066" x="8139113" y="2297113"/>
          <p14:tracePt t="14078" x="8075613" y="2392363"/>
          <p14:tracePt t="14094" x="7932738" y="2628900"/>
          <p14:tracePt t="14100" x="7900988" y="2740025"/>
          <p14:tracePt t="14112" x="7853363" y="2819400"/>
          <p14:tracePt t="14116" x="7837488" y="2898775"/>
          <p14:tracePt t="14124" x="7837488" y="2946400"/>
          <p14:tracePt t="14141" x="7837488" y="2962275"/>
          <p14:tracePt t="14199" x="7837488" y="2978150"/>
          <p14:tracePt t="14229" x="7821613" y="2978150"/>
          <p14:tracePt t="14245" x="7805738" y="2978150"/>
          <p14:tracePt t="14252" x="7758113" y="2978150"/>
          <p14:tracePt t="14267" x="7569200" y="3041650"/>
          <p14:tracePt t="14277" x="7426325" y="3119438"/>
          <p14:tracePt t="14285" x="7267575" y="3198813"/>
          <p14:tracePt t="14299" x="6935788" y="3484563"/>
          <p14:tracePt t="14307" x="6777038" y="3659188"/>
          <p14:tracePt t="14318" x="6586538" y="3895725"/>
          <p14:tracePt t="14329" x="6411913" y="4149725"/>
          <p14:tracePt t="14332" x="6238875" y="4435475"/>
          <p14:tracePt t="14343" x="6096000" y="4719638"/>
          <p14:tracePt t="14366" x="5857875" y="5464175"/>
          <p14:tracePt t="14372" x="5857875" y="5654675"/>
          <p14:tracePt t="14379" x="5905500" y="5797550"/>
          <p14:tracePt t="14389" x="6000750" y="5907088"/>
          <p14:tracePt t="14397" x="6143625" y="6034088"/>
          <p14:tracePt t="14406" x="6318250" y="6113463"/>
          <p14:tracePt t="14411" x="6538913" y="6176963"/>
          <p14:tracePt t="14421" x="6824663" y="6208713"/>
          <p14:tracePt t="14438" x="7410450" y="6161088"/>
          <p14:tracePt t="14444" x="7726363" y="6065838"/>
          <p14:tracePt t="14453" x="8012113" y="5938838"/>
          <p14:tracePt t="14470" x="8439150" y="5591175"/>
          <p14:tracePt t="14474" x="8613775" y="5353050"/>
          <p14:tracePt t="14483" x="8740775" y="5100638"/>
          <p14:tracePt t="14494" x="8836025" y="4751388"/>
          <p14:tracePt t="14501" x="8882063" y="4387850"/>
          <p14:tracePt t="14516" x="8804275" y="3484563"/>
          <p14:tracePt t="14533" x="8455025" y="2565400"/>
          <p14:tracePt t="14541" x="8170863" y="2170113"/>
          <p14:tracePt t="14550" x="7885113" y="1820863"/>
          <p14:tracePt t="14563" x="7346950" y="1489075"/>
          <p14:tracePt t="14572" x="7092950" y="1457325"/>
          <p14:tracePt t="14579" x="6856413" y="1457325"/>
          <p14:tracePt t="14594" x="6381750" y="1520825"/>
          <p14:tracePt t="14610" x="6143625" y="1663700"/>
          <p14:tracePt t="14618" x="5921375" y="1789113"/>
          <p14:tracePt t="14622" x="5668963" y="2011363"/>
          <p14:tracePt t="14629" x="5430838" y="2249488"/>
          <p14:tracePt t="14641" x="5162550" y="2533650"/>
          <p14:tracePt t="14645" x="4908550" y="2803525"/>
          <p14:tracePt t="14650" x="4670425" y="3103563"/>
          <p14:tracePt t="14662" x="4449763" y="3421063"/>
          <p14:tracePt t="14672" x="4275138" y="3690938"/>
          <p14:tracePt t="14675" x="4132263" y="3990975"/>
          <p14:tracePt t="14687" x="4037013" y="4244975"/>
          <p14:tracePt t="14690" x="3959225" y="4529138"/>
          <p14:tracePt t="14705" x="3943350" y="4719638"/>
          <p14:tracePt t="14710" x="3943350" y="4910138"/>
          <p14:tracePt t="14719" x="3973513" y="5084763"/>
          <p14:tracePt t="14734" x="4164013" y="5321300"/>
          <p14:tracePt t="14738" x="4306888" y="5416550"/>
          <p14:tracePt t="14750" x="4481513" y="5511800"/>
          <p14:tracePt t="14766" x="4876800" y="5638800"/>
          <p14:tracePt t="14770" x="5051425" y="5670550"/>
          <p14:tracePt t="14781" x="5240338" y="5670550"/>
          <p14:tracePt t="14797" x="5668963" y="5670550"/>
          <p14:tracePt t="14804" x="5921375" y="5591175"/>
          <p14:tracePt t="14813" x="6159500" y="5511800"/>
          <p14:tracePt t="14818" x="6427788" y="5368925"/>
          <p14:tracePt t="14828" x="6634163" y="5226050"/>
          <p14:tracePt t="14845" x="7092950" y="4894263"/>
          <p14:tracePt t="14867" x="7458075" y="4545013"/>
          <p14:tracePt t="14874" x="7616825" y="4387850"/>
          <p14:tracePt t="14879" x="7726363" y="4197350"/>
          <p14:tracePt t="14888" x="7821613" y="4038600"/>
          <p14:tracePt t="14894" x="7885113" y="3911600"/>
          <p14:tracePt t="14912" x="7900988" y="3627438"/>
          <p14:tracePt t="14919" x="7853363" y="3484563"/>
          <p14:tracePt t="14923" x="7758113" y="3373438"/>
          <p14:tracePt t="14933" x="7646988" y="3214688"/>
          <p14:tracePt t="14940" x="7505700" y="3073400"/>
          <p14:tracePt t="14954" x="7346950" y="2962275"/>
          <p14:tracePt t="14958" x="7188200" y="2835275"/>
          <p14:tracePt t="14969" x="7045325" y="2755900"/>
          <p14:tracePt t="14972" x="6935788" y="2692400"/>
          <p14:tracePt t="14978" x="6824663" y="2660650"/>
          <p14:tracePt t="14989" x="6792913" y="2660650"/>
          <p14:tracePt t="15000" x="6777038" y="2660650"/>
          <p14:tracePt t="15125" x="6792913" y="2660650"/>
          <p14:tracePt t="15136" x="6824663" y="2644775"/>
          <p14:tracePt t="15142" x="6856413" y="2613025"/>
          <p14:tracePt t="15149" x="6904038" y="2581275"/>
          <p14:tracePt t="15157" x="6935788" y="2533650"/>
          <p14:tracePt t="15178" x="6999288" y="2438400"/>
          <p14:tracePt t="15184" x="7029450" y="2406650"/>
          <p14:tracePt t="15191" x="7077075" y="2376488"/>
          <p14:tracePt t="15203" x="7092950" y="2344738"/>
          <p14:tracePt t="15236" x="7092950" y="2328863"/>
          <p14:tracePt t="15263" x="7108825" y="2297113"/>
          <p14:tracePt t="15277" x="7108825" y="2281238"/>
          <p14:tracePt t="15288" x="7140575" y="2265363"/>
          <p14:tracePt t="15293" x="7156450" y="2249488"/>
          <p14:tracePt t="15301" x="7172325" y="2185988"/>
          <p14:tracePt t="15313" x="7188200" y="2122488"/>
          <p14:tracePt t="15318" x="7235825" y="2027238"/>
          <p14:tracePt t="15325" x="7299325" y="1900238"/>
          <p14:tracePt t="15336" x="7331075" y="1773238"/>
          <p14:tracePt t="15345" x="7394575" y="1616075"/>
          <p14:tracePt t="15347" x="7458075" y="1425575"/>
          <p14:tracePt t="15359" x="7505700" y="1235075"/>
          <p14:tracePt t="15379" x="7662863" y="522288"/>
          <p14:tracePt t="15386" x="7726363" y="301625"/>
          <p14:tracePt t="15395" x="7742238" y="79375"/>
          <p14:tracePt t="17463" x="5494338" y="442913"/>
          <p14:tracePt t="17468" x="5573713" y="871538"/>
          <p14:tracePt t="17486" x="5764213" y="1695450"/>
          <p14:tracePt t="17490" x="5905500" y="2090738"/>
          <p14:tracePt t="17501" x="6080125" y="2486025"/>
          <p14:tracePt t="17516" x="6618288" y="3198813"/>
          <p14:tracePt t="17522" x="6951663" y="3516313"/>
          <p14:tracePt t="17536" x="7315200" y="3754438"/>
          <p14:tracePt t="17548" x="7932738" y="4070350"/>
          <p14:tracePt t="17564" x="8423275" y="4213225"/>
          <p14:tracePt t="17581" x="8836025" y="4276725"/>
          <p14:tracePt t="17596" x="9247188" y="4260850"/>
          <p14:tracePt t="17612" x="9594850" y="4181475"/>
          <p14:tracePt t="17620" x="9705975" y="4117975"/>
          <p14:tracePt t="17627" x="9801225" y="4070350"/>
          <p14:tracePt t="17638" x="9880600" y="3990975"/>
          <p14:tracePt t="17644" x="9944100" y="3911600"/>
          <p14:tracePt t="17652" x="9959975" y="3800475"/>
          <p14:tracePt t="17659" x="9991725" y="3722688"/>
          <p14:tracePt t="17836" x="6302375" y="3611563"/>
          <p14:tracePt t="17844" x="5937250" y="3722688"/>
          <p14:tracePt t="17859" x="5621338" y="3832225"/>
          <p14:tracePt t="17862" x="5319713" y="3975100"/>
          <p14:tracePt t="17875" x="4797425" y="4403725"/>
          <p14:tracePt t="17891" x="4481513" y="4878388"/>
          <p14:tracePt t="17907" x="4402138" y="5241925"/>
          <p14:tracePt t="17922" x="4402138" y="5353050"/>
          <p14:tracePt t="17925" x="4465638" y="5416550"/>
          <p14:tracePt t="17930" x="4545013" y="5480050"/>
          <p14:tracePt t="17940" x="4638675" y="5543550"/>
          <p14:tracePt t="17953" x="4765675" y="5622925"/>
          <p14:tracePt t="17959" x="4940300" y="5670550"/>
          <p14:tracePt t="17965" x="5099050" y="5749925"/>
          <p14:tracePt t="17972" x="5319713" y="5813425"/>
          <p14:tracePt t="17985" x="5510213" y="5859463"/>
          <p14:tracePt t="17988" x="5732463" y="5859463"/>
          <p14:tracePt t="18000" x="5953125" y="5859463"/>
          <p14:tracePt t="18002" x="6191250" y="5813425"/>
          <p14:tracePt t="18016" x="6459538" y="5686425"/>
          <p14:tracePt t="18019" x="6745288" y="5527675"/>
          <p14:tracePt t="18032" x="6999288" y="5305425"/>
          <p14:tracePt t="18037" x="7172325" y="5068888"/>
          <p14:tracePt t="18044" x="7315200" y="4799013"/>
          <p14:tracePt t="18052" x="7394575" y="4545013"/>
          <p14:tracePt t="18063" x="7410450" y="4260850"/>
          <p14:tracePt t="18067" x="7410450" y="4038600"/>
          <p14:tracePt t="18079" x="7346950" y="3832225"/>
          <p14:tracePt t="18084" x="7251700" y="3627438"/>
          <p14:tracePt t="18094" x="7108825" y="3468688"/>
          <p14:tracePt t="18100" x="6951663" y="3325813"/>
          <p14:tracePt t="18109" x="6808788" y="3230563"/>
          <p14:tracePt t="18125" x="6475413" y="3073400"/>
          <p14:tracePt t="18133" x="6334125" y="3057525"/>
          <p14:tracePt t="18142" x="6223000" y="3041650"/>
          <p14:tracePt t="18158" x="5953125" y="3041650"/>
          <p14:tracePt t="18173" x="5637213" y="3135313"/>
          <p14:tracePt t="18181" x="5462588" y="3214688"/>
          <p14:tracePt t="18187" x="5272088" y="3357563"/>
          <p14:tracePt t="18198" x="5083175" y="3500438"/>
          <p14:tracePt t="18207" x="4924425" y="3659188"/>
          <p14:tracePt t="18222" x="4718050" y="4070350"/>
          <p14:tracePt t="18227" x="4670425" y="4292600"/>
          <p14:tracePt t="18235" x="4670425" y="4481513"/>
          <p14:tracePt t="18251" x="4813300" y="4862513"/>
          <p14:tracePt t="18266" x="5099050" y="5194300"/>
          <p14:tracePt t="18281" x="5256213" y="5337175"/>
          <p14:tracePt t="18286" x="5446713" y="5480050"/>
          <p14:tracePt t="18292" x="5684838" y="5591175"/>
          <p14:tracePt t="18298" x="5969000" y="5718175"/>
          <p14:tracePt t="18314" x="6286500" y="5813425"/>
          <p14:tracePt t="18316" x="6634163" y="5891213"/>
          <p14:tracePt t="18322" x="6983413" y="5938838"/>
          <p14:tracePt t="18330" x="7331075" y="5922963"/>
          <p14:tracePt t="18344" x="7631113" y="5843588"/>
          <p14:tracePt t="18346" x="7900988" y="5702300"/>
          <p14:tracePt t="18359" x="8186738" y="5527675"/>
          <p14:tracePt t="18376" x="8518525" y="5100638"/>
          <p14:tracePt t="18381" x="8597900" y="4862513"/>
          <p14:tracePt t="18393" x="8613775" y="4560888"/>
          <p14:tracePt t="18395" x="8613775" y="4276725"/>
          <p14:tracePt t="18407" x="8518525" y="3943350"/>
          <p14:tracePt t="18410" x="8359775" y="3595688"/>
          <p14:tracePt t="18422" x="8154988" y="3246438"/>
          <p14:tracePt t="18439" x="7569200" y="2565400"/>
          <p14:tracePt t="18442" x="7204075" y="2249488"/>
          <p14:tracePt t="18453" x="6872288" y="2043113"/>
          <p14:tracePt t="18469" x="6238875" y="1804988"/>
          <p14:tracePt t="18484" x="5668963" y="1789113"/>
          <p14:tracePt t="18501" x="5192713" y="1931988"/>
          <p14:tracePt t="18508" x="5003800" y="2074863"/>
          <p14:tracePt t="18519" x="4829175" y="2249488"/>
          <p14:tracePt t="18532" x="4560888" y="2708275"/>
          <p14:tracePt t="18548" x="4370388" y="3198813"/>
          <p14:tracePt t="18554" x="4338638" y="3484563"/>
          <p14:tracePt t="18564" x="4338638" y="3722688"/>
          <p14:tracePt t="18572" x="4370388" y="3959225"/>
          <p14:tracePt t="18582" x="4465638" y="4149725"/>
          <p14:tracePt t="18594" x="4797425" y="4481513"/>
          <p14:tracePt t="18609" x="5035550" y="4624388"/>
          <p14:tracePt t="18615" x="5256213" y="4719638"/>
          <p14:tracePt t="18625" x="5494338" y="4830763"/>
          <p14:tracePt t="18628" x="5748338" y="4862513"/>
          <p14:tracePt t="18640" x="5984875" y="4878388"/>
          <p14:tracePt t="18643" x="6238875" y="4878388"/>
          <p14:tracePt t="18657" x="6523038" y="4862513"/>
          <p14:tracePt t="18661" x="6777038" y="4751388"/>
          <p14:tracePt t="18666" x="6999288" y="4640263"/>
          <p14:tracePt t="18678" x="7188200" y="4465638"/>
          <p14:tracePt t="18691" x="7426325" y="4070350"/>
          <p14:tracePt t="18698" x="7505700" y="3784600"/>
          <p14:tracePt t="18708" x="7553325" y="3516313"/>
          <p14:tracePt t="18719" x="7553325" y="3167063"/>
          <p14:tracePt t="18722" x="7537450" y="2882900"/>
          <p14:tracePt t="18736" x="7489825" y="2533650"/>
          <p14:tracePt t="18741" x="7378700" y="2265363"/>
          <p14:tracePt t="18746" x="7267575" y="1979613"/>
          <p14:tracePt t="18757" x="7108825" y="1725613"/>
          <p14:tracePt t="18766" x="6935788" y="1504950"/>
          <p14:tracePt t="18783" x="6491288" y="1219200"/>
          <p14:tracePt t="18786" x="6254750" y="1108075"/>
          <p14:tracePt t="18797" x="6016625" y="1092200"/>
          <p14:tracePt t="18813" x="5526088" y="1123950"/>
          <p14:tracePt t="18829" x="5083175" y="1362075"/>
          <p14:tracePt t="18838" x="4876800" y="1520825"/>
          <p14:tracePt t="18847" x="4654550" y="1711325"/>
          <p14:tracePt t="18860" x="4211638" y="2233613"/>
          <p14:tracePt t="18876" x="3848100" y="2819400"/>
          <p14:tracePt t="18887" x="3689350" y="3119438"/>
          <p14:tracePt t="18894" x="3562350" y="3436938"/>
          <p14:tracePt t="18907" x="3467100" y="4054475"/>
          <p14:tracePt t="18923" x="3578225" y="4640263"/>
          <p14:tracePt t="18931" x="3752850" y="4926013"/>
          <p14:tracePt t="18942" x="3943350" y="5146675"/>
          <p14:tracePt t="18953" x="4211638" y="5337175"/>
          <p14:tracePt t="18957" x="4449763" y="5495925"/>
          <p14:tracePt t="18969" x="4718050" y="5622925"/>
          <p14:tracePt t="18974" x="4972050" y="5718175"/>
          <p14:tracePt t="18978" x="5256213" y="5797550"/>
          <p14:tracePt t="18989" x="5526088" y="5859463"/>
          <p14:tracePt t="19000" x="5748338" y="5859463"/>
          <p14:tracePt t="19003" x="5953125" y="5859463"/>
          <p14:tracePt t="19016" x="6080125" y="5843588"/>
          <p14:tracePt t="19018" x="6207125" y="5781675"/>
          <p14:tracePt t="19032" x="6302375" y="5702300"/>
          <p14:tracePt t="19034" x="6427788" y="5575300"/>
          <p14:tracePt t="19046" x="6538913" y="5384800"/>
          <p14:tracePt t="19063" x="6872288" y="4862513"/>
          <p14:tracePt t="19068" x="7029450" y="4545013"/>
          <p14:tracePt t="19075" x="7219950" y="4165600"/>
          <p14:tracePt t="19083" x="7346950" y="3832225"/>
          <p14:tracePt t="19096" x="7473950" y="3452813"/>
          <p14:tracePt t="19100" x="7553325" y="3073400"/>
          <p14:tracePt t="19107" x="7616825" y="2724150"/>
          <p14:tracePt t="19118" x="7631113" y="2297113"/>
          <p14:tracePt t="19125" x="7631113" y="1947863"/>
          <p14:tracePt t="19134" x="7600950" y="1568450"/>
          <p14:tracePt t="19141" x="7569200" y="1298575"/>
          <p14:tracePt t="19156" x="7442200" y="871538"/>
          <p14:tracePt t="19172" x="7331075" y="665163"/>
          <p14:tracePt t="19189" x="7188200" y="474663"/>
          <p14:tracePt t="19195" x="7092950" y="363538"/>
          <p14:tracePt t="19207" x="6967538" y="20637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024348158"/>
              </p:ext>
            </p:extLst>
          </p:nvPr>
        </p:nvGraphicFramePr>
        <p:xfrm>
          <a:off x="1245580" y="1561277"/>
          <a:ext cx="9700839" cy="4642400"/>
        </p:xfrm>
        <a:graphic>
          <a:graphicData uri="http://schemas.openxmlformats.org/drawingml/2006/table">
            <a:tbl>
              <a:tblPr firstRow="1" firstCol="1">
                <a:noFill/>
                <a:tableStyleId>{802198C4-3087-4945-87E3-76CBB3509B7E}</a:tableStyleId>
              </a:tblPr>
              <a:tblGrid>
                <a:gridCol w="4990093">
                  <a:extLst>
                    <a:ext uri="{9D8B030D-6E8A-4147-A177-3AD203B41FA5}">
                      <a16:colId xmlns:a16="http://schemas.microsoft.com/office/drawing/2014/main" val="20000"/>
                    </a:ext>
                  </a:extLst>
                </a:gridCol>
                <a:gridCol w="4710746">
                  <a:extLst>
                    <a:ext uri="{9D8B030D-6E8A-4147-A177-3AD203B41FA5}">
                      <a16:colId xmlns:a16="http://schemas.microsoft.com/office/drawing/2014/main" val="20001"/>
                    </a:ext>
                  </a:extLst>
                </a:gridCol>
              </a:tblGrid>
              <a:tr h="2021150">
                <a:tc>
                  <a:txBody>
                    <a:bodyPr/>
                    <a:lstStyle/>
                    <a:p>
                      <a:pPr marL="0" marR="0" lvl="0" indent="0" algn="ctr" rtl="0">
                        <a:lnSpc>
                          <a:spcPct val="100000"/>
                        </a:lnSpc>
                        <a:spcBef>
                          <a:spcPts val="0"/>
                        </a:spcBef>
                        <a:spcAft>
                          <a:spcPts val="0"/>
                        </a:spcAft>
                        <a:buClr>
                          <a:srgbClr val="000000"/>
                        </a:buClr>
                        <a:buSzPts val="3600"/>
                        <a:buFont typeface="Arial"/>
                        <a:buNone/>
                      </a:pPr>
                      <a:r>
                        <a:rPr lang="en-US" sz="3200" dirty="0"/>
                        <a:t>Input validation errors (e.g., buffer overflows)</a:t>
                      </a:r>
                    </a:p>
                    <a:p>
                      <a:pPr marL="0" marR="0" lvl="0" indent="0" algn="ctr" rtl="0">
                        <a:lnSpc>
                          <a:spcPct val="100000"/>
                        </a:lnSpc>
                        <a:spcBef>
                          <a:spcPts val="0"/>
                        </a:spcBef>
                        <a:spcAft>
                          <a:spcPts val="0"/>
                        </a:spcAft>
                        <a:buClr>
                          <a:srgbClr val="000000"/>
                        </a:buClr>
                        <a:buSzPts val="3600"/>
                        <a:buFont typeface="Arial"/>
                        <a:buNone/>
                      </a:pPr>
                      <a:br>
                        <a:rPr lang="en-US" sz="3200" u="none" strike="noStrike" cap="none" dirty="0">
                          <a:solidFill>
                            <a:srgbClr val="FFD966"/>
                          </a:solidFill>
                        </a:rPr>
                      </a:br>
                      <a:r>
                        <a:rPr lang="en-US" sz="3200" dirty="0"/>
                        <a:t>Improper error handling</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200" dirty="0"/>
                        <a:t>Injection attacks (e.g., SQL injection, command injection)</a:t>
                      </a:r>
                      <a:endParaRPr lang="en-US" sz="3200" u="none" strike="noStrike" cap="none" dirty="0"/>
                    </a:p>
                    <a:p>
                      <a:pPr marL="0" marR="0" lvl="0" indent="0" algn="ctr" rtl="0">
                        <a:lnSpc>
                          <a:spcPct val="100000"/>
                        </a:lnSpc>
                        <a:spcBef>
                          <a:spcPts val="0"/>
                        </a:spcBef>
                        <a:spcAft>
                          <a:spcPts val="0"/>
                        </a:spcAft>
                        <a:buClr>
                          <a:srgbClr val="000000"/>
                        </a:buClr>
                        <a:buSzPts val="3600"/>
                        <a:buFont typeface="Arial"/>
                        <a:buNone/>
                      </a:pPr>
                      <a:endParaRPr lang="en-US" sz="32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200" dirty="0"/>
                        <a:t>Broken authentication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21150">
                <a:tc>
                  <a:txBody>
                    <a:bodyPr/>
                    <a:lstStyle/>
                    <a:p>
                      <a:pPr marL="0" marR="0" lvl="0" indent="0" algn="ctr" rtl="0">
                        <a:lnSpc>
                          <a:spcPct val="100000"/>
                        </a:lnSpc>
                        <a:spcBef>
                          <a:spcPts val="0"/>
                        </a:spcBef>
                        <a:spcAft>
                          <a:spcPts val="0"/>
                        </a:spcAft>
                        <a:buClr>
                          <a:srgbClr val="000000"/>
                        </a:buClr>
                        <a:buSzPts val="3600"/>
                        <a:buFont typeface="Arial"/>
                        <a:buNone/>
                      </a:pPr>
                      <a:r>
                        <a:rPr lang="en-US" sz="3200" dirty="0"/>
                        <a:t>Insecure logging</a:t>
                      </a:r>
                    </a:p>
                    <a:p>
                      <a:pPr marL="0" marR="0" lvl="0" indent="0" algn="ctr" rtl="0">
                        <a:lnSpc>
                          <a:spcPct val="100000"/>
                        </a:lnSpc>
                        <a:spcBef>
                          <a:spcPts val="0"/>
                        </a:spcBef>
                        <a:spcAft>
                          <a:spcPts val="0"/>
                        </a:spcAft>
                        <a:buClr>
                          <a:srgbClr val="000000"/>
                        </a:buClr>
                        <a:buSzPts val="3600"/>
                        <a:buFont typeface="Arial"/>
                        <a:buNone/>
                      </a:pPr>
                      <a:br>
                        <a:rPr lang="en-US" sz="3200" dirty="0"/>
                      </a:br>
                      <a:r>
                        <a:rPr lang="en-US" sz="3200" dirty="0"/>
                        <a:t>Exposed debug code</a:t>
                      </a:r>
                      <a:endParaRPr sz="3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200" dirty="0"/>
                        <a:t>Insider threat</a:t>
                      </a:r>
                    </a:p>
                    <a:p>
                      <a:pPr marL="0" marR="0" lvl="0" indent="0" algn="ctr" rtl="0">
                        <a:lnSpc>
                          <a:spcPct val="100000"/>
                        </a:lnSpc>
                        <a:spcBef>
                          <a:spcPts val="0"/>
                        </a:spcBef>
                        <a:spcAft>
                          <a:spcPts val="0"/>
                        </a:spcAft>
                        <a:buClr>
                          <a:srgbClr val="000000"/>
                        </a:buClr>
                        <a:buSzPts val="3600"/>
                        <a:buFont typeface="Arial"/>
                        <a:buNone/>
                      </a:pPr>
                      <a:br>
                        <a:rPr lang="en-US" sz="3200" dirty="0"/>
                      </a:br>
                      <a:r>
                        <a:rPr lang="en-US" sz="3200" dirty="0"/>
                        <a:t>Side-channel attacks</a:t>
                      </a:r>
                      <a:endParaRPr sz="3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6" name="Audio 165">
            <a:hlinkClick r:id="" action="ppaction://media"/>
            <a:extLst>
              <a:ext uri="{FF2B5EF4-FFF2-40B4-BE49-F238E27FC236}">
                <a16:creationId xmlns:a16="http://schemas.microsoft.com/office/drawing/2014/main" id="{F0A79D44-F6DD-68D8-6A87-C93C3C134F9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543"/>
    </mc:Choice>
    <mc:Fallback>
      <p:transition spd="slow" advTm="34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6"/>
                </p:tgtEl>
              </p:cMediaNode>
            </p:audio>
          </p:childTnLst>
        </p:cTn>
      </p:par>
    </p:tnLst>
  </p:timing>
  <p:extLst>
    <p:ext uri="{3A86A75C-4F4B-4683-9AE1-C65F6400EC91}">
      <p14:laserTraceLst xmlns:p14="http://schemas.microsoft.com/office/powerpoint/2010/main">
        <p14:tracePtLst>
          <p14:tracePt t="731" x="11985625" y="0"/>
          <p14:tracePt t="739" x="11938000" y="95250"/>
          <p14:tracePt t="748" x="11922125" y="158750"/>
          <p14:tracePt t="755" x="11906250" y="238125"/>
          <p14:tracePt t="762" x="11890375" y="269875"/>
          <p14:tracePt t="779" x="11890375" y="333375"/>
          <p14:tracePt t="788" x="11890375" y="347663"/>
          <p14:tracePt t="794" x="11890375" y="379413"/>
          <p14:tracePt t="810" x="11860213" y="427038"/>
          <p14:tracePt t="820" x="11828463" y="474663"/>
          <p14:tracePt t="827" x="11780838" y="506413"/>
          <p14:tracePt t="841" x="11622088" y="617538"/>
          <p14:tracePt t="857" x="11415713" y="665163"/>
          <p14:tracePt t="864" x="11304588" y="696913"/>
          <p14:tracePt t="875" x="11210925" y="696913"/>
          <p14:tracePt t="889" x="11036300" y="696913"/>
          <p14:tracePt t="904" x="10893425" y="728663"/>
          <p14:tracePt t="912" x="10814050" y="744538"/>
          <p14:tracePt t="923" x="10718800" y="776288"/>
          <p14:tracePt t="935" x="10656888" y="792163"/>
          <p14:tracePt t="940" x="10593388" y="808038"/>
          <p14:tracePt t="946" x="10545763" y="823913"/>
          <p14:tracePt t="956" x="10498138" y="855663"/>
          <p14:tracePt t="966" x="10466388" y="871538"/>
          <p14:tracePt t="969" x="10434638" y="887413"/>
          <p14:tracePt t="982" x="10418763" y="887413"/>
          <p14:tracePt t="984" x="10402888" y="903288"/>
          <p14:tracePt t="997" x="10387013" y="903288"/>
          <p14:tracePt t="1014" x="10323513" y="950913"/>
          <p14:tracePt t="1017" x="10275888" y="950913"/>
          <p14:tracePt t="1023" x="10228263" y="966788"/>
          <p14:tracePt t="1036" x="10148888" y="982663"/>
          <p14:tracePt t="1042" x="10039350" y="1014413"/>
          <p14:tracePt t="1047" x="9928225" y="1044575"/>
          <p14:tracePt t="1059" x="9785350" y="1060450"/>
          <p14:tracePt t="1076" x="9531350" y="1108075"/>
          <p14:tracePt t="1080" x="9390063" y="1108075"/>
          <p14:tracePt t="1090" x="9231313" y="1123950"/>
          <p14:tracePt t="1277" x="9009063" y="903288"/>
          <p14:tracePt t="1279" x="9040813" y="823913"/>
          <p14:tracePt t="1294" x="9040813" y="760413"/>
          <p14:tracePt t="1298" x="9040813" y="681038"/>
          <p14:tracePt t="1309" x="9040813" y="617538"/>
          <p14:tracePt t="1312" x="9009063" y="506413"/>
          <p14:tracePt t="1325" x="8961438" y="411163"/>
          <p14:tracePt t="1327" x="8882063" y="301625"/>
          <p14:tracePt t="1341" x="8772525" y="190500"/>
          <p14:tracePt t="1345" x="8645525" y="63500"/>
          <p14:tracePt t="1535" x="5526088" y="15875"/>
          <p14:tracePt t="1538" x="5430838" y="79375"/>
          <p14:tracePt t="1548" x="5351463" y="142875"/>
          <p14:tracePt t="1556" x="5272088" y="190500"/>
          <p14:tracePt t="1564" x="5192713" y="254000"/>
          <p14:tracePt t="1577" x="5035550" y="379413"/>
          <p14:tracePt t="1592" x="4876800" y="569913"/>
          <p14:tracePt t="1601" x="4781550" y="712788"/>
          <p14:tracePt t="1611" x="4718050" y="808038"/>
          <p14:tracePt t="1624" x="4638675" y="1014413"/>
          <p14:tracePt t="1644" x="4622800" y="1187450"/>
          <p14:tracePt t="1652" x="4622800" y="1282700"/>
          <p14:tracePt t="1655" x="4670425" y="1409700"/>
          <p14:tracePt t="1667" x="4702175" y="1520825"/>
          <p14:tracePt t="1674" x="4749800" y="1663700"/>
          <p14:tracePt t="1685" x="4781550" y="1773238"/>
          <p14:tracePt t="1689" x="4829175" y="1900238"/>
          <p14:tracePt t="1700" x="4892675" y="1995488"/>
          <p14:tracePt t="1716" x="5019675" y="2170113"/>
          <p14:tracePt t="1722" x="5099050" y="2249488"/>
          <p14:tracePt t="1731" x="5162550" y="2328863"/>
          <p14:tracePt t="1748" x="5319713" y="2454275"/>
          <p14:tracePt t="1754" x="5399088" y="2486025"/>
          <p14:tracePt t="1763" x="5478463" y="2533650"/>
          <p14:tracePt t="1768" x="5573713" y="2597150"/>
          <p14:tracePt t="1779" x="5684838" y="2628900"/>
          <p14:tracePt t="1794" x="5937250" y="2692400"/>
          <p14:tracePt t="1810" x="6175375" y="2724150"/>
          <p14:tracePt t="1818" x="6318250" y="2755900"/>
          <p14:tracePt t="1828" x="6475413" y="2755900"/>
          <p14:tracePt t="1841" x="6824663" y="2755900"/>
          <p14:tracePt t="1856" x="7219950" y="2660650"/>
          <p14:tracePt t="1874" x="7678738" y="2406650"/>
          <p14:tracePt t="1881" x="7837488" y="2233613"/>
          <p14:tracePt t="1891" x="7932738" y="2074863"/>
          <p14:tracePt t="1903" x="7996238" y="1725613"/>
          <p14:tracePt t="1920" x="7948613" y="1362075"/>
          <p14:tracePt t="1929" x="7853363" y="1171575"/>
          <p14:tracePt t="1939" x="7710488" y="966788"/>
          <p14:tracePt t="1951" x="7553325" y="760413"/>
          <p14:tracePt t="1955" x="7331075" y="585788"/>
          <p14:tracePt t="1962" x="7108825" y="411163"/>
          <p14:tracePt t="1967" x="6872288" y="254000"/>
          <p14:tracePt t="1982" x="6602413" y="127000"/>
          <p14:tracePt t="1984" x="6365875" y="47625"/>
          <p14:tracePt t="2037" x="4860925" y="95250"/>
          <p14:tracePt t="2045" x="4622800" y="190500"/>
          <p14:tracePt t="2047" x="4370388" y="317500"/>
          <p14:tracePt t="2060" x="4132263" y="411163"/>
          <p14:tracePt t="2063" x="3895725" y="554038"/>
          <p14:tracePt t="2075" x="3689350" y="649288"/>
          <p14:tracePt t="2092" x="3309938" y="887413"/>
          <p14:tracePt t="2096" x="3135313" y="982663"/>
          <p14:tracePt t="2106" x="2960688" y="1108075"/>
          <p14:tracePt t="2122" x="2628900" y="1362075"/>
          <p14:tracePt t="2144" x="2263775" y="1773238"/>
          <p14:tracePt t="2155" x="2184400" y="1931988"/>
          <p14:tracePt t="2160" x="2106613" y="2154238"/>
          <p14:tracePt t="2174" x="2027238" y="2360613"/>
          <p14:tracePt t="2184" x="1963738" y="2549525"/>
          <p14:tracePt t="2189" x="1931988" y="2708275"/>
          <p14:tracePt t="2196" x="1884363" y="2835275"/>
          <p14:tracePt t="2203" x="1884363" y="2962275"/>
          <p14:tracePt t="2217" x="1884363" y="3230563"/>
          <p14:tracePt t="2233" x="1916113" y="3484563"/>
          <p14:tracePt t="2250" x="1979613" y="3706813"/>
          <p14:tracePt t="2264" x="2074863" y="3943350"/>
          <p14:tracePt t="2278" x="2136775" y="4038600"/>
          <p14:tracePt t="2283" x="2200275" y="4133850"/>
          <p14:tracePt t="2291" x="2247900" y="4213225"/>
          <p14:tracePt t="2301" x="2311400" y="4308475"/>
          <p14:tracePt t="2310" x="2390775" y="4387850"/>
          <p14:tracePt t="2313" x="2470150" y="4497388"/>
          <p14:tracePt t="2325" x="2533650" y="4576763"/>
          <p14:tracePt t="2328" x="2628900" y="4672013"/>
          <p14:tracePt t="2341" x="2724150" y="4751388"/>
          <p14:tracePt t="2345" x="2833688" y="4830763"/>
          <p14:tracePt t="2356" x="2944813" y="4910138"/>
          <p14:tracePt t="2360" x="3040063" y="4989513"/>
          <p14:tracePt t="2368" x="3167063" y="5068888"/>
          <p14:tracePt t="2376" x="3278188" y="5132388"/>
          <p14:tracePt t="2383" x="3403600" y="5226050"/>
          <p14:tracePt t="2393" x="3514725" y="5305425"/>
          <p14:tracePt t="2403" x="3657600" y="5400675"/>
          <p14:tracePt t="2407" x="3816350" y="5527675"/>
          <p14:tracePt t="2419" x="3989388" y="5638800"/>
          <p14:tracePt t="2423" x="4211638" y="5781675"/>
          <p14:tracePt t="2434" x="4386263" y="5891213"/>
          <p14:tracePt t="2450" x="4813300" y="6161088"/>
          <p14:tracePt t="2467" x="5224463" y="6399213"/>
          <p14:tracePt t="2473" x="5399088" y="6494463"/>
          <p14:tracePt t="2484" x="5621338" y="6572250"/>
          <p14:tracePt t="2498" x="6080125" y="6731000"/>
          <p14:tracePt t="2504" x="6334125" y="6762750"/>
          <p14:tracePt t="2514" x="6602413" y="6810375"/>
          <p14:tracePt t="2594" x="8486775" y="6746875"/>
          <p14:tracePt t="2601" x="8693150" y="6635750"/>
          <p14:tracePt t="2608" x="8897938" y="6478588"/>
          <p14:tracePt t="2622" x="9167813" y="6240463"/>
          <p14:tracePt t="2625" x="9421813" y="6034088"/>
          <p14:tracePt t="2637" x="9642475" y="5813425"/>
          <p14:tracePt t="2639" x="9801225" y="5638800"/>
          <p14:tracePt t="2655" x="9912350" y="5480050"/>
          <p14:tracePt t="2662" x="10007600" y="5353050"/>
          <p14:tracePt t="2666" x="10117138" y="5241925"/>
          <p14:tracePt t="2673" x="10196513" y="5116513"/>
          <p14:tracePt t="2684" x="10244138" y="5021263"/>
          <p14:tracePt t="2687" x="10291763" y="4894263"/>
          <p14:tracePt t="2700" x="10323513" y="4783138"/>
          <p14:tracePt t="2716" x="10402888" y="4451350"/>
          <p14:tracePt t="2721" x="10434638" y="4244975"/>
          <p14:tracePt t="2731" x="10450513" y="3990975"/>
          <p14:tracePt t="2747" x="10450513" y="3516313"/>
          <p14:tracePt t="2753" x="10418763" y="3309938"/>
          <p14:tracePt t="2763" x="10387013" y="3135313"/>
          <p14:tracePt t="2778" x="10275888" y="2898775"/>
          <p14:tracePt t="2794" x="10196513" y="2708275"/>
          <p14:tracePt t="2810" x="10069513" y="2486025"/>
          <p14:tracePt t="2818" x="9991725" y="2344738"/>
          <p14:tracePt t="2829" x="9912350" y="2201863"/>
          <p14:tracePt t="2841" x="9690100" y="1916113"/>
          <p14:tracePt t="2858" x="9451975" y="1616075"/>
          <p14:tracePt t="2863" x="9326563" y="1489075"/>
          <p14:tracePt t="2879" x="9088438" y="1314450"/>
          <p14:tracePt t="2889" x="8977313" y="1250950"/>
          <p14:tracePt t="2904" x="8740775" y="1123950"/>
          <p14:tracePt t="2920" x="8455025" y="998538"/>
          <p14:tracePt t="2928" x="8280400" y="966788"/>
          <p14:tracePt t="2938" x="8139113" y="919163"/>
          <p14:tracePt t="2951" x="7980363" y="887413"/>
          <p14:tracePt t="2954" x="7789863" y="855663"/>
          <p14:tracePt t="2966" x="7585075" y="839788"/>
          <p14:tracePt t="2974" x="7346950" y="839788"/>
          <p14:tracePt t="2978" x="7140575" y="823913"/>
          <p14:tracePt t="2986" x="6904038" y="823913"/>
          <p14:tracePt t="2998" x="6697663" y="823913"/>
          <p14:tracePt t="3000" x="6475413" y="823913"/>
          <p14:tracePt t="3013" x="6270625" y="855663"/>
          <p14:tracePt t="3016" x="6064250" y="871538"/>
          <p14:tracePt t="3023" x="5889625" y="903288"/>
          <p14:tracePt t="3033" x="5732463" y="950913"/>
          <p14:tracePt t="3044" x="5573713" y="1014413"/>
          <p14:tracePt t="3060" x="5335588" y="1108075"/>
          <p14:tracePt t="3065" x="5240338" y="1139825"/>
          <p14:tracePt t="3072" x="5192713" y="1187450"/>
          <p14:tracePt t="3082" x="5178425" y="1203325"/>
          <p14:tracePt t="3091" x="5162550" y="1203325"/>
          <p14:tracePt t="3131" x="5162550" y="1219200"/>
          <p14:tracePt t="3137" x="5162550" y="1250950"/>
          <p14:tracePt t="3154" x="5083175" y="1330325"/>
          <p14:tracePt t="3159" x="5035550" y="1377950"/>
          <p14:tracePt t="3170" x="4972050" y="1457325"/>
          <p14:tracePt t="3185" x="4860925" y="1584325"/>
          <p14:tracePt t="3194" x="4781550" y="1600200"/>
          <p14:tracePt t="3201" x="4718050" y="1616075"/>
          <p14:tracePt t="3217" x="4638675" y="1647825"/>
          <p14:tracePt t="3223" x="4622800" y="1647825"/>
          <p14:tracePt t="3241" x="4606925" y="1647825"/>
          <p14:tracePt t="3258" x="4575175" y="1647825"/>
          <p14:tracePt t="3267" x="4545013" y="1647825"/>
          <p14:tracePt t="3279" x="4481513" y="1631950"/>
          <p14:tracePt t="3284" x="4402138" y="1616075"/>
          <p14:tracePt t="3291" x="4306888" y="1600200"/>
          <p14:tracePt t="3297" x="4179888" y="1568450"/>
          <p14:tracePt t="3311" x="4052888" y="1552575"/>
          <p14:tracePt t="3316" x="3911600" y="1520825"/>
          <p14:tracePt t="3325" x="3768725" y="1489075"/>
          <p14:tracePt t="3329" x="3625850" y="1489075"/>
          <p14:tracePt t="3336" x="3467100" y="1473200"/>
          <p14:tracePt t="3345" x="3309938" y="1473200"/>
          <p14:tracePt t="3357" x="3198813" y="1473200"/>
          <p14:tracePt t="3361" x="3071813" y="1473200"/>
          <p14:tracePt t="3376" x="2913063" y="1473200"/>
          <p14:tracePt t="3386" x="2881313" y="1504950"/>
          <p14:tracePt t="3392" x="2817813" y="1520825"/>
          <p14:tracePt t="3403" x="2754313" y="1568450"/>
          <p14:tracePt t="3407" x="2708275" y="1600200"/>
          <p14:tracePt t="3419" x="2644775" y="1663700"/>
          <p14:tracePt t="3424" x="2565400" y="1725613"/>
          <p14:tracePt t="3434" x="2470150" y="1804988"/>
          <p14:tracePt t="3450" x="2200275" y="1979613"/>
          <p14:tracePt t="3467" x="1931988" y="2170113"/>
          <p14:tracePt t="3474" x="1804988" y="2249488"/>
          <p14:tracePt t="3485" x="1677988" y="2376488"/>
          <p14:tracePt t="3497" x="1473200" y="2549525"/>
          <p14:tracePt t="3507" x="1409700" y="2644775"/>
          <p14:tracePt t="3514" x="1377950" y="2771775"/>
          <p14:tracePt t="3528" x="1362075" y="3041650"/>
          <p14:tracePt t="3544" x="1362075" y="3341688"/>
          <p14:tracePt t="3561" x="1377950" y="3627438"/>
          <p14:tracePt t="3568" x="1409700" y="3754438"/>
          <p14:tracePt t="3580" x="1441450" y="3879850"/>
          <p14:tracePt t="3591" x="1457325" y="3990975"/>
          <p14:tracePt t="3595" x="1504950" y="4117975"/>
          <p14:tracePt t="3606" x="1535113" y="4213225"/>
          <p14:tracePt t="3612" x="1582738" y="4292600"/>
          <p14:tracePt t="3615" x="1614488" y="4371975"/>
          <p14:tracePt t="3625" x="1662113" y="4435475"/>
          <p14:tracePt t="3638" x="1693863" y="4513263"/>
          <p14:tracePt t="3640" x="1757363" y="4576763"/>
          <p14:tracePt t="3657" x="1836738" y="4687888"/>
          <p14:tracePt t="3664" x="1900238" y="4751388"/>
          <p14:tracePt t="3674" x="1931988" y="4814888"/>
          <p14:tracePt t="3685" x="1979613" y="4862513"/>
          <p14:tracePt t="3688" x="2043113" y="4926013"/>
          <p14:tracePt t="3700" x="2090738" y="4973638"/>
          <p14:tracePt t="3703" x="2152650" y="5021263"/>
          <p14:tracePt t="3716" x="2216150" y="5068888"/>
          <p14:tracePt t="3721" x="2311400" y="5132388"/>
          <p14:tracePt t="3731" x="2390775" y="5162550"/>
          <p14:tracePt t="3747" x="2565400" y="5289550"/>
          <p14:tracePt t="3752" x="2676525" y="5321300"/>
          <p14:tracePt t="3762" x="2786063" y="5384800"/>
          <p14:tracePt t="3778" x="3087688" y="5495925"/>
          <p14:tracePt t="3794" x="3467100" y="5607050"/>
          <p14:tracePt t="3810" x="3943350" y="5702300"/>
          <p14:tracePt t="3826" x="4465638" y="5781675"/>
          <p14:tracePt t="3835" x="4749800" y="5813425"/>
          <p14:tracePt t="3845" x="4987925" y="5859463"/>
          <p14:tracePt t="3856" x="5462588" y="5938838"/>
          <p14:tracePt t="3873" x="5873750" y="5970588"/>
          <p14:tracePt t="3891" x="6270625" y="5970588"/>
          <p14:tracePt t="3901" x="6475413" y="5970588"/>
          <p14:tracePt t="3908" x="6713538" y="5954713"/>
          <p14:tracePt t="3920" x="7283450" y="5797550"/>
          <p14:tracePt t="3935" x="7600950" y="5670550"/>
          <p14:tracePt t="3941" x="7900988" y="5591175"/>
          <p14:tracePt t="3950" x="8139113" y="5559425"/>
          <p14:tracePt t="3953" x="8328025" y="5495925"/>
          <p14:tracePt t="3966" x="8502650" y="5432425"/>
          <p14:tracePt t="3969" x="8693150" y="5368925"/>
          <p14:tracePt t="3982" x="8866188" y="5289550"/>
          <p14:tracePt t="3987" x="9040813" y="5210175"/>
          <p14:tracePt t="3992" x="9199563" y="5116513"/>
          <p14:tracePt t="4004" x="9342438" y="5021263"/>
          <p14:tracePt t="4014" x="9451975" y="4878388"/>
          <p14:tracePt t="4016" x="9563100" y="4767263"/>
          <p14:tracePt t="4030" x="9658350" y="4608513"/>
          <p14:tracePt t="4032" x="9737725" y="4451350"/>
          <p14:tracePt t="4044" x="9769475" y="4260850"/>
          <p14:tracePt t="4048" x="9817100" y="4102100"/>
          <p14:tracePt t="4060" x="9848850" y="3943350"/>
          <p14:tracePt t="4063" x="9880600" y="3784600"/>
          <p14:tracePt t="4075" x="9880600" y="3659188"/>
          <p14:tracePt t="4091" x="9896475" y="3341688"/>
          <p14:tracePt t="4107" x="9896475" y="2978150"/>
          <p14:tracePt t="4113" x="9896475" y="2803525"/>
          <p14:tracePt t="4122" x="9880600" y="2581275"/>
          <p14:tracePt t="4138" x="9832975" y="2201863"/>
          <p14:tracePt t="4143" x="9753600" y="2027238"/>
          <p14:tracePt t="4154" x="9674225" y="1868488"/>
          <p14:tracePt t="4169" x="9467850" y="1600200"/>
          <p14:tracePt t="4177" x="9326563" y="1489075"/>
          <p14:tracePt t="4186" x="9199563" y="1393825"/>
          <p14:tracePt t="4205" x="8882063" y="1235075"/>
          <p14:tracePt t="4208" x="8724900" y="1155700"/>
          <p14:tracePt t="4217" x="8566150" y="1076325"/>
          <p14:tracePt t="4231" x="8248650" y="966788"/>
          <p14:tracePt t="4248" x="7932738" y="887413"/>
          <p14:tracePt t="4264" x="7585075" y="808038"/>
          <p14:tracePt t="4278" x="7394575" y="776288"/>
          <p14:tracePt t="4281" x="7188200" y="760413"/>
          <p14:tracePt t="4294" x="6983413" y="728663"/>
          <p14:tracePt t="4296" x="6761163" y="696913"/>
          <p14:tracePt t="4309" x="6523038" y="681038"/>
          <p14:tracePt t="4312" x="6302375" y="665163"/>
          <p14:tracePt t="4325" x="6080125" y="665163"/>
          <p14:tracePt t="4328" x="5889625" y="649288"/>
          <p14:tracePt t="4341" x="5716588" y="649288"/>
          <p14:tracePt t="4357" x="5399088" y="617538"/>
          <p14:tracePt t="4361" x="5272088" y="617538"/>
          <p14:tracePt t="4373" x="5178425" y="617538"/>
          <p14:tracePt t="4377" x="5083175" y="617538"/>
          <p14:tracePt t="4384" x="5019675" y="617538"/>
          <p14:tracePt t="4394" x="4956175" y="617538"/>
          <p14:tracePt t="4405" x="4924425" y="617538"/>
          <p14:tracePt t="4407" x="4876800" y="617538"/>
          <p14:tracePt t="4418" x="4845050" y="633413"/>
          <p14:tracePt t="4435" x="4765675" y="649288"/>
          <p14:tracePt t="4452" x="4686300" y="696913"/>
          <p14:tracePt t="4466" x="4560888" y="776288"/>
          <p14:tracePt t="4483" x="4386263" y="871538"/>
          <p14:tracePt t="4492" x="4291013" y="950913"/>
          <p14:tracePt t="4498" x="4179888" y="1028700"/>
          <p14:tracePt t="4507" x="4052888" y="1108075"/>
          <p14:tracePt t="4513" x="3911600" y="1187450"/>
          <p14:tracePt t="4530" x="3609975" y="1330325"/>
          <p14:tracePt t="4544" x="3341688" y="1441450"/>
          <p14:tracePt t="4560" x="3071813" y="1568450"/>
          <p14:tracePt t="4575" x="2960688" y="1616075"/>
          <p14:tracePt t="4577" x="2865438" y="1695450"/>
          <p14:tracePt t="4590" x="2786063" y="1757363"/>
          <p14:tracePt t="4592" x="2724150" y="1820863"/>
          <p14:tracePt t="4605" x="2676525" y="1900238"/>
          <p14:tracePt t="4607" x="2644775" y="1931988"/>
          <p14:tracePt t="4622" x="2644775" y="1979613"/>
          <p14:tracePt t="4624" x="2644775" y="1995488"/>
          <p14:tracePt t="4637" x="2644775" y="2011363"/>
          <p14:tracePt t="4654" x="2644775" y="2090738"/>
          <p14:tracePt t="4656" x="2644775" y="2138363"/>
          <p14:tracePt t="4669" x="2692400" y="2201863"/>
          <p14:tracePt t="4672" x="2724150" y="2233613"/>
          <p14:tracePt t="4685" x="2770188" y="2297113"/>
          <p14:tracePt t="4687" x="2833688" y="2312988"/>
          <p14:tracePt t="4700" x="2881313" y="2360613"/>
          <p14:tracePt t="4705" x="2928938" y="2360613"/>
          <p14:tracePt t="4716" x="3008313" y="2376488"/>
          <p14:tracePt t="4721" x="3087688" y="2376488"/>
          <p14:tracePt t="4731" x="3151188" y="2376488"/>
          <p14:tracePt t="4748" x="3341688" y="2376488"/>
          <p14:tracePt t="4752" x="3467100" y="2376488"/>
          <p14:tracePt t="4762" x="3625850" y="2376488"/>
          <p14:tracePt t="4779" x="3959225" y="2360613"/>
          <p14:tracePt t="4785" x="4116388" y="2344738"/>
          <p14:tracePt t="4794" x="4291013" y="2328863"/>
          <p14:tracePt t="4810" x="4591050" y="2312988"/>
          <p14:tracePt t="4826" x="4845050" y="2265363"/>
          <p14:tracePt t="4832" x="4972050" y="2265363"/>
          <p14:tracePt t="4842" x="5019675" y="2265363"/>
          <p14:tracePt t="4857" x="5162550" y="2265363"/>
          <p14:tracePt t="4873" x="5240338" y="2265363"/>
          <p14:tracePt t="4889" x="5303838" y="2265363"/>
          <p14:tracePt t="4911" x="5399088" y="2265363"/>
          <p14:tracePt t="4917" x="5446713" y="2265363"/>
          <p14:tracePt t="4920" x="5494338" y="2265363"/>
          <p14:tracePt t="4928" x="5573713" y="2265363"/>
          <p14:tracePt t="4937" x="5684838" y="2265363"/>
          <p14:tracePt t="4951" x="5794375" y="2281238"/>
          <p14:tracePt t="4957" x="5921375" y="2297113"/>
          <p14:tracePt t="4966" x="6080125" y="2297113"/>
          <p14:tracePt t="4969" x="6207125" y="2312988"/>
          <p14:tracePt t="4982" x="6411913" y="2312988"/>
          <p14:tracePt t="4985" x="6570663" y="2312988"/>
          <p14:tracePt t="4997" x="6745288" y="2312988"/>
          <p14:tracePt t="5000" x="6967538" y="2312988"/>
          <p14:tracePt t="5007" x="7156450" y="2312988"/>
          <p14:tracePt t="5020" x="7394575" y="2312988"/>
          <p14:tracePt t="5031" x="7616825" y="2312988"/>
          <p14:tracePt t="5038" x="7853363" y="2312988"/>
          <p14:tracePt t="5042" x="8059738" y="2312988"/>
          <p14:tracePt t="5047" x="8248650" y="2312988"/>
          <p14:tracePt t="5061" x="8423275" y="2312988"/>
          <p14:tracePt t="5063" x="8613775" y="2281238"/>
          <p14:tracePt t="5075" x="8772525" y="2265363"/>
          <p14:tracePt t="5092" x="9024938" y="2265363"/>
          <p14:tracePt t="5095" x="9120188" y="2249488"/>
          <p14:tracePt t="5106" x="9199563" y="2233613"/>
          <p14:tracePt t="5122" x="9358313" y="2185988"/>
          <p14:tracePt t="5128" x="9437688" y="2170113"/>
          <p14:tracePt t="5138" x="9515475" y="2122488"/>
          <p14:tracePt t="5154" x="9674225" y="2074863"/>
          <p14:tracePt t="5169" x="9737725" y="2027238"/>
          <p14:tracePt t="5173" x="9817100" y="1995488"/>
          <p14:tracePt t="5184" x="9912350" y="1947863"/>
          <p14:tracePt t="5201" x="9975850" y="1916113"/>
          <p14:tracePt t="5215" x="9991725" y="1884363"/>
          <p14:tracePt t="5232" x="10039350" y="1836738"/>
          <p14:tracePt t="5248" x="10069513" y="1773238"/>
          <p14:tracePt t="5258" x="10069513" y="1757363"/>
          <p14:tracePt t="5265" x="10069513" y="1725613"/>
          <p14:tracePt t="5283" x="10069513" y="1711325"/>
          <p14:tracePt t="5294" x="10069513" y="1695450"/>
          <p14:tracePt t="5311" x="10069513" y="1679575"/>
          <p14:tracePt t="5326" x="10069513" y="1647825"/>
          <p14:tracePt t="5343" x="10069513" y="1631950"/>
          <p14:tracePt t="5357" x="10039350" y="1616075"/>
          <p14:tracePt t="5361" x="10023475" y="1600200"/>
          <p14:tracePt t="5369" x="9991725" y="1568450"/>
          <p14:tracePt t="5379" x="9944100" y="1568450"/>
          <p14:tracePt t="5388" x="9912350" y="1552575"/>
          <p14:tracePt t="5404" x="9832975" y="1536700"/>
          <p14:tracePt t="5408" x="9801225" y="1520825"/>
          <p14:tracePt t="5419" x="9769475" y="1520825"/>
          <p14:tracePt t="5436" x="9705975" y="1520825"/>
          <p14:tracePt t="5451" x="9690100" y="1520825"/>
          <p14:tracePt t="5468" x="9594850" y="1520825"/>
          <p14:tracePt t="5482" x="9405938" y="1520825"/>
          <p14:tracePt t="5489" x="9294813" y="1520825"/>
          <p14:tracePt t="5503" x="9151938" y="1520825"/>
          <p14:tracePt t="5509" x="9009063" y="1520825"/>
          <p14:tracePt t="5515" x="8882063" y="1489075"/>
          <p14:tracePt t="5530" x="8566150" y="1489075"/>
          <p14:tracePt t="5535" x="8375650" y="1489075"/>
          <p14:tracePt t="5545" x="8202613" y="1473200"/>
          <p14:tracePt t="5561" x="7805738" y="1473200"/>
          <p14:tracePt t="5571" x="7631113" y="1473200"/>
          <p14:tracePt t="5579" x="7426325" y="1473200"/>
          <p14:tracePt t="5591" x="7251700" y="1489075"/>
          <p14:tracePt t="5595" x="7077075" y="1489075"/>
          <p14:tracePt t="5607" x="6904038" y="1504950"/>
          <p14:tracePt t="5614" x="6745288" y="1504950"/>
          <p14:tracePt t="5623" x="6586538" y="1520825"/>
          <p14:tracePt t="5628" x="6427788" y="1536700"/>
          <p14:tracePt t="5631" x="6270625" y="1568450"/>
          <p14:tracePt t="5643" x="6111875" y="1584325"/>
          <p14:tracePt t="5655" x="5905500" y="1600200"/>
          <p14:tracePt t="5660" x="5684838" y="1647825"/>
          <p14:tracePt t="5669" x="5446713" y="1663700"/>
          <p14:tracePt t="5685" x="4845050" y="1741488"/>
          <p14:tracePt t="5688" x="4529138" y="1773238"/>
          <p14:tracePt t="5696" x="4243388" y="1804988"/>
          <p14:tracePt t="5708" x="4005263" y="1820863"/>
          <p14:tracePt t="5716" x="3848100" y="1852613"/>
          <p14:tracePt t="5720" x="3768725" y="1852613"/>
          <p14:tracePt t="5732" x="3705225" y="1884363"/>
          <p14:tracePt t="5970" x="3705225" y="1868488"/>
          <p14:tracePt t="5979" x="3800475" y="1711325"/>
          <p14:tracePt t="5986" x="3895725" y="1552575"/>
          <p14:tracePt t="5997" x="4037013" y="1393825"/>
          <p14:tracePt t="6001" x="4148138" y="1250950"/>
          <p14:tracePt t="6007" x="4275138" y="1171575"/>
          <p14:tracePt t="6019" x="4418013" y="1076325"/>
          <p14:tracePt t="6031" x="4545013" y="998538"/>
          <p14:tracePt t="6036" x="4765675" y="887413"/>
          <p14:tracePt t="6045" x="5003800" y="776288"/>
          <p14:tracePt t="6061" x="5526088" y="617538"/>
          <p14:tracePt t="6070" x="5780088" y="569913"/>
          <p14:tracePt t="6074" x="6048375" y="522288"/>
          <p14:tracePt t="6083" x="6318250" y="506413"/>
          <p14:tracePt t="6090" x="6602413" y="490538"/>
          <p14:tracePt t="6106" x="7124700" y="458788"/>
          <p14:tracePt t="6122" x="7553325" y="458788"/>
          <p14:tracePt t="6128" x="7758113" y="442913"/>
          <p14:tracePt t="6135" x="7932738" y="442913"/>
          <p14:tracePt t="6146" x="8107363" y="442913"/>
          <p14:tracePt t="6154" x="8264525" y="442913"/>
          <p14:tracePt t="6170" x="8550275" y="427038"/>
          <p14:tracePt t="6175" x="8629650" y="427038"/>
          <p14:tracePt t="6186" x="8709025" y="411163"/>
          <p14:tracePt t="6203" x="8772525" y="379413"/>
          <p14:tracePt t="6207" x="8772525" y="363538"/>
          <p14:tracePt t="6299" x="8772525" y="347663"/>
          <p14:tracePt t="6314" x="8740775" y="333375"/>
          <p14:tracePt t="6325" x="8693150" y="333375"/>
          <p14:tracePt t="6328" x="8661400" y="333375"/>
          <p14:tracePt t="6342" x="8582025" y="301625"/>
          <p14:tracePt t="6347" x="8486775" y="301625"/>
          <p14:tracePt t="6356" x="8359775" y="301625"/>
          <p14:tracePt t="6360" x="8264525" y="285750"/>
          <p14:tracePt t="6372" x="8123238" y="285750"/>
          <p14:tracePt t="6388" x="7885113" y="285750"/>
          <p14:tracePt t="6393" x="7726363" y="285750"/>
          <p14:tracePt t="6407" x="7569200" y="285750"/>
          <p14:tracePt t="6412" x="7394575" y="301625"/>
          <p14:tracePt t="6416" x="7219950" y="333375"/>
          <p14:tracePt t="6426" x="7061200" y="379413"/>
          <p14:tracePt t="6434" x="6919913" y="411163"/>
          <p14:tracePt t="6452" x="6713538" y="474663"/>
          <p14:tracePt t="6456" x="6681788" y="474663"/>
          <p14:tracePt t="6465" x="6681788" y="490538"/>
          <p14:tracePt t="6545" x="6681788" y="506413"/>
          <p14:tracePt t="6554" x="6681788" y="538163"/>
          <p14:tracePt t="6562" x="6681788" y="554038"/>
          <p14:tracePt t="6594" x="6681788" y="569913"/>
          <p14:tracePt t="6610" x="6681788" y="585788"/>
          <p14:tracePt t="6618" x="6665913" y="617538"/>
          <p14:tracePt t="6625" x="6634163" y="649288"/>
          <p14:tracePt t="6640" x="6586538" y="728663"/>
          <p14:tracePt t="6654" x="6538913" y="744538"/>
          <p14:tracePt t="6658" x="6523038" y="792163"/>
          <p14:tracePt t="6664" x="6507163" y="823913"/>
          <p14:tracePt t="6675" x="6459538" y="871538"/>
          <p14:tracePt t="6685" x="6459538" y="887413"/>
          <p14:tracePt t="6708" x="6459538" y="903288"/>
          <p14:tracePt t="6722" x="6459538" y="935038"/>
          <p14:tracePt t="6737" x="6475413" y="935038"/>
          <p14:tracePt t="6748" x="6491288" y="950913"/>
          <p14:tracePt t="6752" x="6523038" y="966788"/>
          <p14:tracePt t="6762" x="6554788" y="982663"/>
          <p14:tracePt t="6779" x="6634163" y="1014413"/>
          <p14:tracePt t="6785" x="6665913" y="1044575"/>
          <p14:tracePt t="6798" x="6729413" y="1060450"/>
          <p14:tracePt t="6809" x="6872288" y="1139825"/>
          <p14:tracePt t="6825" x="6999288" y="1203325"/>
          <p14:tracePt t="6832" x="7061200" y="1219200"/>
          <p14:tracePt t="6842" x="7124700" y="1250950"/>
          <p14:tracePt t="6856" x="7204075" y="1266825"/>
          <p14:tracePt t="6874" x="7267575" y="1282700"/>
          <p14:tracePt t="6884" x="7315200" y="1282700"/>
          <p14:tracePt t="6888" x="7362825" y="1282700"/>
          <p14:tracePt t="6898" x="7442200" y="1282700"/>
          <p14:tracePt t="6904" x="7505700" y="1282700"/>
          <p14:tracePt t="6920" x="7662863" y="1282700"/>
          <p14:tracePt t="6934" x="7710488" y="1282700"/>
          <p14:tracePt t="6937" x="7789863" y="1282700"/>
          <p14:tracePt t="6950" x="7853363" y="1250950"/>
          <p14:tracePt t="6952" x="7932738" y="1235075"/>
          <p14:tracePt t="6966" x="7996238" y="1235075"/>
          <p14:tracePt t="6969" x="8075613" y="1219200"/>
          <p14:tracePt t="6981" x="8154988" y="1203325"/>
          <p14:tracePt t="6996" x="8296275" y="1155700"/>
          <p14:tracePt t="7012" x="8407400" y="1123950"/>
          <p14:tracePt t="7029" x="8502650" y="1076325"/>
          <p14:tracePt t="7032" x="8534400" y="1060450"/>
          <p14:tracePt t="7079" x="8534400" y="1044575"/>
          <p14:tracePt t="7104" x="8534400" y="1014413"/>
          <p14:tracePt t="7112" x="8518525" y="982663"/>
          <p14:tracePt t="7123" x="8486775" y="966788"/>
          <p14:tracePt t="7137" x="8423275" y="903288"/>
          <p14:tracePt t="7152" x="8375650" y="855663"/>
          <p14:tracePt t="7154" x="8359775" y="839788"/>
          <p14:tracePt t="7168" x="8328025" y="808038"/>
          <p14:tracePt t="7171" x="8280400" y="776288"/>
          <p14:tracePt t="7184" x="8202613" y="744538"/>
          <p14:tracePt t="7199" x="8186738" y="728663"/>
          <p14:tracePt t="7202" x="8139113" y="696913"/>
          <p14:tracePt t="7217" x="8059738" y="665163"/>
          <p14:tracePt t="7231" x="7964488" y="649288"/>
          <p14:tracePt t="7246" x="7932738" y="649288"/>
          <p14:tracePt t="7248" x="7885113" y="649288"/>
          <p14:tracePt t="7262" x="7853363" y="649288"/>
          <p14:tracePt t="7264" x="7805738" y="649288"/>
          <p14:tracePt t="7278" x="7773988" y="649288"/>
          <p14:tracePt t="7280" x="7742238" y="649288"/>
          <p14:tracePt t="7296" x="7710488" y="649288"/>
          <p14:tracePt t="7299" x="7694613" y="649288"/>
          <p14:tracePt t="7309" x="7646988" y="696913"/>
          <p14:tracePt t="7312" x="7616825" y="712788"/>
          <p14:tracePt t="7325" x="7569200" y="744538"/>
          <p14:tracePt t="7328" x="7553325" y="776288"/>
          <p14:tracePt t="7340" x="7537450" y="776288"/>
          <p14:tracePt t="7433" x="7553325" y="776288"/>
          <p14:tracePt t="7442" x="7585075" y="776288"/>
          <p14:tracePt t="7450" x="7600950" y="776288"/>
          <p14:tracePt t="7466" x="7616825" y="776288"/>
          <p14:tracePt t="7482" x="7631113" y="776288"/>
          <p14:tracePt t="7500" x="7631113" y="760413"/>
          <p14:tracePt t="7515" x="7662863" y="760413"/>
          <p14:tracePt t="7531" x="7678738" y="760413"/>
          <p14:tracePt t="7546" x="7694613" y="760413"/>
          <p14:tracePt t="7561" x="7742238" y="760413"/>
          <p14:tracePt t="7568" x="7773988" y="760413"/>
          <p14:tracePt t="7577" x="7821613" y="760413"/>
          <p14:tracePt t="7592" x="7900988" y="760413"/>
          <p14:tracePt t="7607" x="7948613" y="776288"/>
          <p14:tracePt t="7613" x="7996238" y="776288"/>
          <p14:tracePt t="7616" x="8027988" y="776288"/>
          <p14:tracePt t="7625" x="8075613" y="792163"/>
          <p14:tracePt t="7638" x="8107363" y="792163"/>
          <p14:tracePt t="7641" x="8170863" y="792163"/>
          <p14:tracePt t="7653" x="8218488" y="808038"/>
          <p14:tracePt t="7657" x="8264525" y="808038"/>
          <p14:tracePt t="7669" x="8328025" y="808038"/>
          <p14:tracePt t="7671" x="8391525" y="823913"/>
          <p14:tracePt t="7679" x="8455025" y="823913"/>
          <p14:tracePt t="7689" x="8534400" y="855663"/>
          <p14:tracePt t="7703" x="8582025" y="855663"/>
          <p14:tracePt t="7708" x="8645525" y="855663"/>
          <p14:tracePt t="7716" x="8709025" y="855663"/>
          <p14:tracePt t="7719" x="8772525" y="855663"/>
          <p14:tracePt t="7731" x="8820150" y="871538"/>
          <p14:tracePt t="7748" x="8882063" y="871538"/>
          <p14:tracePt t="7752" x="8897938" y="871538"/>
          <p14:tracePt t="7777" x="8897938" y="887413"/>
          <p14:tracePt t="7873" x="8897938" y="903288"/>
          <p14:tracePt t="7884" x="8850313" y="935038"/>
          <p14:tracePt t="7893" x="8836025" y="950913"/>
          <p14:tracePt t="7905" x="8756650" y="1028700"/>
          <p14:tracePt t="7920" x="8693150" y="1060450"/>
          <p14:tracePt t="7942" x="8661400" y="1060450"/>
          <p14:tracePt t="7948" x="8645525" y="1092200"/>
          <p14:tracePt t="7952" x="8597900" y="1092200"/>
          <p14:tracePt t="7964" x="8534400" y="1108075"/>
          <p14:tracePt t="7972" x="8455025" y="1139825"/>
          <p14:tracePt t="7983" x="8343900" y="1203325"/>
          <p14:tracePt t="7988" x="8248650" y="1266825"/>
          <p14:tracePt t="7994" x="8123238" y="1346200"/>
          <p14:tracePt t="8000" x="8012113" y="1441450"/>
          <p14:tracePt t="8008" x="7885113" y="1536700"/>
          <p14:tracePt t="8017" x="7773988" y="1647825"/>
          <p14:tracePt t="8028" x="7662863" y="1757363"/>
          <p14:tracePt t="8031" x="7569200" y="1900238"/>
          <p14:tracePt t="8043" x="7505700" y="2011363"/>
          <p14:tracePt t="8048" x="7426325" y="2170113"/>
          <p14:tracePt t="8061" x="7378700" y="2328863"/>
          <p14:tracePt t="8063" x="7331075" y="2517775"/>
          <p14:tracePt t="8076" x="7299325" y="2676525"/>
          <p14:tracePt t="8079" x="7267575" y="2835275"/>
          <p14:tracePt t="8090" x="7267575" y="2962275"/>
          <p14:tracePt t="8106" x="7267575" y="3198813"/>
          <p14:tracePt t="8124" x="7299325" y="3341688"/>
          <p14:tracePt t="8133" x="7315200" y="3357563"/>
          <p14:tracePt t="8138" x="7362825" y="3405188"/>
          <p14:tracePt t="8144" x="7426325" y="3421063"/>
          <p14:tracePt t="8154" x="7473950" y="3436938"/>
          <p14:tracePt t="8169" x="7537450" y="3468688"/>
          <p14:tracePt t="8176" x="7694613" y="3468688"/>
          <p14:tracePt t="8187" x="7773988" y="3468688"/>
          <p14:tracePt t="8201" x="8075613" y="3421063"/>
          <p14:tracePt t="8221" x="8423275" y="3294063"/>
          <p14:tracePt t="8233" x="8804275" y="3135313"/>
          <p14:tracePt t="8248" x="9120188" y="2946400"/>
          <p14:tracePt t="8262" x="9247188" y="2819400"/>
          <p14:tracePt t="8264" x="9342438" y="2724150"/>
          <p14:tracePt t="8278" x="9374188" y="2581275"/>
          <p14:tracePt t="8281" x="9374188" y="2470150"/>
          <p14:tracePt t="8294" x="9326563" y="2344738"/>
          <p14:tracePt t="8299" x="9231313" y="2265363"/>
          <p14:tracePt t="8304" x="9056688" y="2154238"/>
          <p14:tracePt t="8316" x="8836025" y="2043113"/>
          <p14:tracePt t="8325" x="8597900" y="1947863"/>
          <p14:tracePt t="8327" x="8343900" y="1884363"/>
          <p14:tracePt t="8341" x="8091488" y="1852613"/>
          <p14:tracePt t="8345" x="7821613" y="1836738"/>
          <p14:tracePt t="8356" x="7585075" y="1836738"/>
          <p14:tracePt t="8360" x="7346950" y="1836738"/>
          <p14:tracePt t="8367" x="7140575" y="1836738"/>
          <p14:tracePt t="8378" x="6935788" y="1884363"/>
          <p14:tracePt t="8388" x="6745288" y="1931988"/>
          <p14:tracePt t="8392" x="6586538" y="2043113"/>
          <p14:tracePt t="8403" x="6443663" y="2138363"/>
          <p14:tracePt t="8419" x="6270625" y="2392363"/>
          <p14:tracePt t="8423" x="6207125" y="2517775"/>
          <p14:tracePt t="8435" x="6191250" y="2644775"/>
          <p14:tracePt t="8441" x="6191250" y="2787650"/>
          <p14:tracePt t="8453" x="6191250" y="2914650"/>
          <p14:tracePt t="8456" x="6254750" y="3025775"/>
          <p14:tracePt t="8466" x="6334125" y="3151188"/>
          <p14:tracePt t="8482" x="6554788" y="3357563"/>
          <p14:tracePt t="8498" x="6792913" y="3548063"/>
          <p14:tracePt t="8507" x="6904038" y="3595688"/>
          <p14:tracePt t="8516" x="7029450" y="3659188"/>
          <p14:tracePt t="8521" x="7156450" y="3706813"/>
          <p14:tracePt t="8529" x="7299325" y="3738563"/>
          <p14:tracePt t="8544" x="7616825" y="3784600"/>
          <p14:tracePt t="8560" x="7948613" y="3800475"/>
          <p14:tracePt t="8576" x="8264525" y="3770313"/>
          <p14:tracePt t="8592" x="8582025" y="3627438"/>
          <p14:tracePt t="8601" x="8740775" y="3548063"/>
          <p14:tracePt t="8612" x="8882063" y="3452813"/>
          <p14:tracePt t="8624" x="9167813" y="3230563"/>
          <p14:tracePt t="8637" x="9278938" y="3119438"/>
          <p14:tracePt t="8640" x="9374188" y="2978150"/>
          <p14:tracePt t="8654" x="9451975" y="2835275"/>
          <p14:tracePt t="8656" x="9499600" y="2708275"/>
          <p14:tracePt t="8670" x="9499600" y="2549525"/>
          <p14:tracePt t="8675" x="9499600" y="2422525"/>
          <p14:tracePt t="8685" x="9451975" y="2328863"/>
          <p14:tracePt t="8689" x="9374188" y="2249488"/>
          <p14:tracePt t="8695" x="9278938" y="2170113"/>
          <p14:tracePt t="8704" x="9136063" y="2090738"/>
          <p14:tracePt t="8719" x="8993188" y="2027238"/>
          <p14:tracePt t="8725" x="8772525" y="1963738"/>
          <p14:tracePt t="8729" x="8566150" y="1916113"/>
          <p14:tracePt t="8737" x="8280400" y="1868488"/>
          <p14:tracePt t="8746" x="8043863" y="1852613"/>
          <p14:tracePt t="8763" x="7616825" y="1852613"/>
          <p14:tracePt t="8769" x="7426325" y="1900238"/>
          <p14:tracePt t="8775" x="7267575" y="1963738"/>
          <p14:tracePt t="8787" x="7156450" y="2011363"/>
          <p14:tracePt t="8793" x="7029450" y="2122488"/>
          <p14:tracePt t="8811" x="6919913" y="2328863"/>
          <p14:tracePt t="8820" x="6872288" y="2438400"/>
          <p14:tracePt t="8826" x="6872288" y="2549525"/>
          <p14:tracePt t="8841" x="6872288" y="2787650"/>
          <p14:tracePt t="8857" x="6967538" y="3025775"/>
          <p14:tracePt t="8864" x="7045325" y="3119438"/>
          <p14:tracePt t="8876" x="7124700" y="3198813"/>
          <p14:tracePt t="8889" x="7315200" y="3357563"/>
          <p14:tracePt t="8905" x="7521575" y="3468688"/>
          <p14:tracePt t="8912" x="7616825" y="3500438"/>
          <p14:tracePt t="8923" x="7710488" y="3516313"/>
          <p14:tracePt t="8938" x="7869238" y="3548063"/>
          <p14:tracePt t="8944" x="7948613" y="3548063"/>
          <p14:tracePt t="8955" x="8012113" y="3548063"/>
          <p14:tracePt t="8965" x="8091488" y="3532188"/>
          <p14:tracePt t="8968" x="8154988" y="3500438"/>
          <p14:tracePt t="8981" x="8218488" y="3452813"/>
          <p14:tracePt t="8986" x="8296275" y="3421063"/>
          <p14:tracePt t="8992" x="8343900" y="3373438"/>
          <p14:tracePt t="9002" x="8423275" y="3309938"/>
          <p14:tracePt t="9012" x="8502650" y="3230563"/>
          <p14:tracePt t="9028" x="8709025" y="3057525"/>
          <p14:tracePt t="9032" x="8788400" y="2962275"/>
          <p14:tracePt t="9044" x="8882063" y="2867025"/>
          <p14:tracePt t="9047" x="8961438" y="2740025"/>
          <p14:tracePt t="9060" x="9024938" y="2644775"/>
          <p14:tracePt t="9063" x="9056688" y="2549525"/>
          <p14:tracePt t="9075" x="9088438" y="2438400"/>
          <p14:tracePt t="9091" x="9072563" y="2312988"/>
          <p14:tracePt t="9098" x="9040813" y="2265363"/>
          <p14:tracePt t="9106" x="8993188" y="2233613"/>
          <p14:tracePt t="9123" x="8882063" y="2185988"/>
          <p14:tracePt t="9139" x="8693150" y="2154238"/>
          <p14:tracePt t="9144" x="8597900" y="2154238"/>
          <p14:tracePt t="9158" x="8502650" y="2154238"/>
          <p14:tracePt t="9174" x="8280400" y="2281238"/>
          <p14:tracePt t="9178" x="8186738" y="2376488"/>
          <p14:tracePt t="9186" x="8059738" y="2486025"/>
          <p14:tracePt t="9201" x="7900988" y="2724150"/>
          <p14:tracePt t="9218" x="7853363" y="2946400"/>
          <p14:tracePt t="9232" x="7853363" y="3103563"/>
          <p14:tracePt t="9248" x="7948613" y="3246438"/>
          <p14:tracePt t="9262" x="8027988" y="3325813"/>
          <p14:tracePt t="9264" x="8139113" y="3389313"/>
          <p14:tracePt t="9278" x="8218488" y="3436938"/>
          <p14:tracePt t="9280" x="8312150" y="3468688"/>
          <p14:tracePt t="9294" x="8391525" y="3500438"/>
          <p14:tracePt t="9298" x="8470900" y="3516313"/>
          <p14:tracePt t="9309" x="8550275" y="3516313"/>
          <p14:tracePt t="9312" x="8613775" y="3516313"/>
          <p14:tracePt t="9321" x="8645525" y="3516313"/>
          <p14:tracePt t="9329" x="8693150" y="3516313"/>
          <p14:tracePt t="9342" x="8724900" y="3500438"/>
          <p14:tracePt t="9345" x="8772525" y="3468688"/>
          <p14:tracePt t="9352" x="8820150" y="3436938"/>
          <p14:tracePt t="9362" x="8882063" y="3373438"/>
          <p14:tracePt t="9373" x="8945563" y="3294063"/>
          <p14:tracePt t="9376" x="9009063" y="3214688"/>
          <p14:tracePt t="9388" x="9056688" y="3119438"/>
          <p14:tracePt t="9403" x="9104313" y="2914650"/>
          <p14:tracePt t="9410" x="9104313" y="2835275"/>
          <p14:tracePt t="9420" x="9088438" y="2787650"/>
          <p14:tracePt t="9424" x="9040813" y="2724150"/>
          <p14:tracePt t="9437" x="8961438" y="2676525"/>
          <p14:tracePt t="9442" x="8836025" y="2597150"/>
          <p14:tracePt t="9450" x="8693150" y="2549525"/>
          <p14:tracePt t="9466" x="8296275" y="2422525"/>
          <p14:tracePt t="9483" x="7932738" y="2392363"/>
          <p14:tracePt t="9489" x="7742238" y="2360613"/>
          <p14:tracePt t="9499" x="7569200" y="2360613"/>
          <p14:tracePt t="9512" x="7267575" y="2360613"/>
          <p14:tracePt t="9530" x="7061200" y="2406650"/>
          <p14:tracePt t="9536" x="7013575" y="2454275"/>
          <p14:tracePt t="9545" x="6983413" y="2470150"/>
          <p14:tracePt t="9563" x="6951663" y="2533650"/>
          <p14:tracePt t="9572" x="6951663" y="2565400"/>
          <p14:tracePt t="9579" x="6951663" y="2628900"/>
          <p14:tracePt t="9592" x="6951663" y="2724150"/>
          <p14:tracePt t="9601" x="6951663" y="2787650"/>
          <p14:tracePt t="9609" x="6951663" y="2851150"/>
          <p14:tracePt t="9622" x="6951663" y="2914650"/>
          <p14:tracePt t="9626" x="6951663" y="2946400"/>
          <p14:tracePt t="9633" x="6951663" y="2994025"/>
          <p14:tracePt t="9644" x="6951663" y="3025775"/>
          <p14:tracePt t="9647" x="6951663" y="3041650"/>
          <p14:tracePt t="9655" x="6951663" y="3073400"/>
          <p14:tracePt t="9723" x="6951663" y="3087688"/>
          <p14:tracePt t="9730" x="6951663" y="3103563"/>
          <p14:tracePt t="9736" x="6967538" y="3119438"/>
          <p14:tracePt t="9748" x="6983413" y="3167063"/>
          <p14:tracePt t="9752" x="6999288" y="3198813"/>
          <p14:tracePt t="9763" x="7029450" y="3262313"/>
          <p14:tracePt t="9779" x="7077075" y="3405188"/>
          <p14:tracePt t="9794" x="7140575" y="3500438"/>
          <p14:tracePt t="9810" x="7188200" y="3579813"/>
          <p14:tracePt t="9827" x="7267575" y="3659188"/>
          <p14:tracePt t="9833" x="7315200" y="3722688"/>
          <p14:tracePt t="9846" x="7362825" y="3754438"/>
          <p14:tracePt t="9857" x="7458075" y="3863975"/>
          <p14:tracePt t="9872" x="7600950" y="3959225"/>
          <p14:tracePt t="9888" x="7742238" y="4054475"/>
          <p14:tracePt t="9904" x="7900988" y="4149725"/>
          <p14:tracePt t="9913" x="7948613" y="4197350"/>
          <p14:tracePt t="9924" x="8012113" y="4213225"/>
          <p14:tracePt t="9934" x="8075613" y="4260850"/>
          <p14:tracePt t="9938" x="8154988" y="4276725"/>
          <p14:tracePt t="9943" x="8232775" y="4292600"/>
          <p14:tracePt t="9955" x="8312150" y="4340225"/>
          <p14:tracePt t="9966" x="8407400" y="4340225"/>
          <p14:tracePt t="9968" x="8534400" y="4371975"/>
          <p14:tracePt t="9976" x="8629650" y="4387850"/>
          <p14:tracePt t="9986" x="8772525" y="4387850"/>
          <p14:tracePt t="10000" x="9040813" y="4419600"/>
          <p14:tracePt t="10008" x="9199563" y="4435475"/>
          <p14:tracePt t="10017" x="9358313" y="4435475"/>
          <p14:tracePt t="10029" x="9515475" y="4435475"/>
          <p14:tracePt t="10031" x="9674225" y="4435475"/>
          <p14:tracePt t="10044" x="9848850" y="4419600"/>
          <p14:tracePt t="10060" x="10196513" y="4371975"/>
          <p14:tracePt t="10063" x="10323513" y="4324350"/>
          <p14:tracePt t="10075" x="10466388" y="4292600"/>
          <p14:tracePt t="10082" x="10593388" y="4244975"/>
          <p14:tracePt t="10090" x="10687050" y="4229100"/>
          <p14:tracePt t="10108" x="10861675" y="4149725"/>
          <p14:tracePt t="10122" x="10988675" y="4070350"/>
          <p14:tracePt t="10128" x="11036300" y="4054475"/>
          <p14:tracePt t="10138" x="11083925" y="4006850"/>
          <p14:tracePt t="10154" x="11163300" y="3911600"/>
          <p14:tracePt t="10162" x="11226800" y="3863975"/>
          <p14:tracePt t="10172" x="11274425" y="3784600"/>
          <p14:tracePt t="10180" x="11320463" y="3738563"/>
          <p14:tracePt t="10188" x="11383963" y="3659188"/>
          <p14:tracePt t="10200" x="11479213" y="3500438"/>
          <p14:tracePt t="10216" x="11558588" y="3341688"/>
          <p14:tracePt t="10223" x="11590338" y="3262313"/>
          <p14:tracePt t="10234" x="11622088" y="3198813"/>
          <p14:tracePt t="10248" x="11622088" y="3041650"/>
          <p14:tracePt t="10263" x="11622088" y="2962275"/>
          <p14:tracePt t="10268" x="11606213" y="2867025"/>
          <p14:tracePt t="10279" x="11590338" y="2787650"/>
          <p14:tracePt t="10281" x="11542713" y="2708275"/>
          <p14:tracePt t="10294" x="11495088" y="2597150"/>
          <p14:tracePt t="10297" x="11447463" y="2517775"/>
          <p14:tracePt t="10303" x="11383963" y="2438400"/>
          <p14:tracePt t="10318" x="11336338" y="2392363"/>
          <p14:tracePt t="10325" x="11274425" y="2312988"/>
          <p14:tracePt t="10327" x="11226800" y="2249488"/>
          <p14:tracePt t="10341" x="11179175" y="2185988"/>
          <p14:tracePt t="10343" x="11131550" y="2154238"/>
          <p14:tracePt t="10356" x="11068050" y="2090738"/>
          <p14:tracePt t="10372" x="10972800" y="1995488"/>
          <p14:tracePt t="10376" x="10909300" y="1947863"/>
          <p14:tracePt t="10388" x="10861675" y="1884363"/>
          <p14:tracePt t="10405" x="10671175" y="1773238"/>
          <p14:tracePt t="10409" x="10577513" y="1711325"/>
          <p14:tracePt t="10419" x="10466388" y="1679575"/>
          <p14:tracePt t="10435" x="10244138" y="1568450"/>
          <p14:tracePt t="10440" x="10117138" y="1536700"/>
          <p14:tracePt t="10452" x="10023475" y="1489075"/>
          <p14:tracePt t="10467" x="9864725" y="1441450"/>
          <p14:tracePt t="10482" x="9721850" y="1393825"/>
          <p14:tracePt t="10489" x="9674225" y="1377950"/>
          <p14:tracePt t="10501" x="9594850" y="1377950"/>
          <p14:tracePt t="10512" x="9374188" y="1377950"/>
          <p14:tracePt t="10528" x="9088438" y="1377950"/>
          <p14:tracePt t="10545" x="8820150" y="1377950"/>
          <p14:tracePt t="10553" x="8677275" y="1377950"/>
          <p14:tracePt t="10561" x="8518525" y="1409700"/>
          <p14:tracePt t="10576" x="8248650" y="1409700"/>
          <p14:tracePt t="10592" x="7948613" y="1425575"/>
          <p14:tracePt t="10606" x="7773988" y="1441450"/>
          <p14:tracePt t="10609" x="7616825" y="1457325"/>
          <p14:tracePt t="10615" x="7426325" y="1489075"/>
          <p14:tracePt t="10625" x="7267575" y="1520825"/>
          <p14:tracePt t="10637" x="7156450" y="1568450"/>
          <p14:tracePt t="10640" x="7061200" y="1616075"/>
          <p14:tracePt t="10654" x="6999288" y="1663700"/>
          <p14:tracePt t="10656" x="6951663" y="1695450"/>
          <p14:tracePt t="10669" x="6919913" y="1757363"/>
          <p14:tracePt t="10672" x="6919913" y="1804988"/>
          <p14:tracePt t="10685" x="6919913" y="1852613"/>
          <p14:tracePt t="10687" x="6919913" y="1916113"/>
          <p14:tracePt t="10700" x="6919913" y="2011363"/>
          <p14:tracePt t="10704" x="6919913" y="2138363"/>
          <p14:tracePt t="10720" x="6999288" y="2392363"/>
          <p14:tracePt t="10734" x="7029450" y="2533650"/>
          <p14:tracePt t="10738" x="7029450" y="2644775"/>
          <p14:tracePt t="10746" x="7045325" y="2771775"/>
          <p14:tracePt t="10762" x="7045325" y="2946400"/>
          <p14:tracePt t="10779" x="7045325" y="3119438"/>
          <p14:tracePt t="10786" x="7045325" y="3230563"/>
          <p14:tracePt t="10791" x="7045325" y="3309938"/>
          <p14:tracePt t="10802" x="7045325" y="3405188"/>
          <p14:tracePt t="10809" x="7045325" y="3484563"/>
          <p14:tracePt t="10826" x="7029450" y="3627438"/>
          <p14:tracePt t="10831" x="7029450" y="3675063"/>
          <p14:tracePt t="10844" x="7029450" y="3738563"/>
          <p14:tracePt t="10849" x="7029450" y="3816350"/>
          <p14:tracePt t="10858" x="7045325" y="3879850"/>
          <p14:tracePt t="10873" x="7061200" y="4022725"/>
          <p14:tracePt t="10889" x="7124700" y="4133850"/>
          <p14:tracePt t="10897" x="7156450" y="4181475"/>
          <p14:tracePt t="10908" x="7188200" y="4213225"/>
          <p14:tracePt t="10914" x="7219950" y="4260850"/>
          <p14:tracePt t="10920" x="7283450" y="4292600"/>
          <p14:tracePt t="10936" x="7362825" y="4356100"/>
          <p14:tracePt t="10956" x="7442200" y="4371975"/>
          <p14:tracePt t="10964" x="7473950" y="4387850"/>
          <p14:tracePt t="10973" x="7505700" y="4387850"/>
          <p14:tracePt t="10982" x="7537450" y="4387850"/>
          <p14:tracePt t="10986" x="7585075" y="4419600"/>
          <p14:tracePt t="10997" x="7600950" y="4419600"/>
          <p14:tracePt t="11000" x="7616825" y="4435475"/>
          <p14:tracePt t="11012" x="7631113" y="4435475"/>
          <p14:tracePt t="11030" x="7694613" y="4465638"/>
          <p14:tracePt t="11033" x="7710488" y="4465638"/>
          <p14:tracePt t="11044" x="7742238" y="4465638"/>
          <p14:tracePt t="11047" x="7758113" y="4497388"/>
          <p14:tracePt t="11059" x="7773988" y="4497388"/>
          <p14:tracePt t="11076" x="7837488" y="4497388"/>
          <p14:tracePt t="11080" x="7853363" y="4497388"/>
          <p14:tracePt t="11091" x="7869238" y="4497388"/>
          <p14:tracePt t="11107" x="7916863" y="4497388"/>
          <p14:tracePt t="11123" x="7996238" y="4497388"/>
          <p14:tracePt t="11131" x="8027988" y="4497388"/>
          <p14:tracePt t="11135" x="8091488" y="4481513"/>
          <p14:tracePt t="11145" x="8170863" y="4481513"/>
          <p14:tracePt t="11154" x="8232775" y="4481513"/>
          <p14:tracePt t="11170" x="8375650" y="4481513"/>
          <p14:tracePt t="11179" x="8423275" y="4481513"/>
          <p14:tracePt t="11188" x="8470900" y="4481513"/>
          <p14:tracePt t="11204" x="8550275" y="4481513"/>
          <p14:tracePt t="11213" x="8566150" y="4481513"/>
          <p14:tracePt t="11218" x="8582025" y="4481513"/>
          <p14:tracePt t="11232" x="8629650" y="4481513"/>
          <p14:tracePt t="11322" x="8629650" y="4465638"/>
          <p14:tracePt t="12187" x="8629650" y="4451350"/>
          <p14:tracePt t="12276" x="8629650" y="4419600"/>
          <p14:tracePt t="12290" x="8613775" y="4419600"/>
          <p14:tracePt t="12322" x="8613775" y="4403725"/>
          <p14:tracePt t="12339" x="8597900" y="4403725"/>
          <p14:tracePt t="12370" x="8597900" y="4387850"/>
          <p14:tracePt t="12499" x="8582025" y="4387850"/>
          <p14:tracePt t="13075" x="8582025" y="4371975"/>
          <p14:tracePt t="13090" x="8582025" y="4340225"/>
          <p14:tracePt t="13100" x="8582025" y="4308475"/>
          <p14:tracePt t="13107" x="8582025" y="4260850"/>
          <p14:tracePt t="13112" x="8582025" y="4213225"/>
          <p14:tracePt t="13127" x="8582025" y="4165600"/>
          <p14:tracePt t="13133" x="8582025" y="4102100"/>
          <p14:tracePt t="13138" x="8582025" y="4070350"/>
          <p14:tracePt t="13155" x="8582025" y="3927475"/>
          <p14:tracePt t="13170" x="8502650" y="3738563"/>
          <p14:tracePt t="13176" x="8455025" y="3627438"/>
          <p14:tracePt t="13188" x="8375650" y="3516313"/>
          <p14:tracePt t="13200" x="8218488" y="3294063"/>
          <p14:tracePt t="13218" x="8043863" y="3119438"/>
          <p14:tracePt t="13225" x="7948613" y="3057525"/>
          <p14:tracePt t="13233" x="7869238" y="2994025"/>
          <p14:tracePt t="13247" x="7646988" y="2898775"/>
          <p14:tracePt t="13265" x="7394575" y="2819400"/>
          <p14:tracePt t="13271" x="7235825" y="2803525"/>
          <p14:tracePt t="13281" x="7077075" y="2787650"/>
          <p14:tracePt t="13294" x="6951663" y="2787650"/>
          <p14:tracePt t="13296" x="6840538" y="2787650"/>
          <p14:tracePt t="13311" x="6713538" y="2787650"/>
          <p14:tracePt t="13317" x="6586538" y="2803525"/>
          <p14:tracePt t="13320" x="6475413" y="2867025"/>
          <p14:tracePt t="13329" x="6365875" y="2946400"/>
          <p14:tracePt t="13340" x="6286500" y="3009900"/>
          <p14:tracePt t="13343" x="6238875" y="3087688"/>
          <p14:tracePt t="13356" x="6223000" y="3151188"/>
          <p14:tracePt t="13373" x="6238875" y="3278188"/>
          <p14:tracePt t="13376" x="6286500" y="3341688"/>
          <p14:tracePt t="13388" x="6365875" y="3405188"/>
          <p14:tracePt t="13403" x="6570663" y="3548063"/>
          <p14:tracePt t="13420" x="6745288" y="3659188"/>
          <p14:tracePt t="13426" x="6872288" y="3706813"/>
          <p14:tracePt t="13432" x="7029450" y="3738563"/>
          <p14:tracePt t="13443" x="7188200" y="3784600"/>
          <p14:tracePt t="13450" x="7362825" y="3800475"/>
          <p14:tracePt t="13466" x="7710488" y="3816350"/>
          <p14:tracePt t="13472" x="7869238" y="3816350"/>
          <p14:tracePt t="13486" x="8012113" y="3754438"/>
          <p14:tracePt t="13490" x="8139113" y="3706813"/>
          <p14:tracePt t="13498" x="8248650" y="3627438"/>
          <p14:tracePt t="13514" x="8407400" y="3468688"/>
          <p14:tracePt t="13519" x="8423275" y="3373438"/>
          <p14:tracePt t="13529" x="8455025" y="3294063"/>
          <p14:tracePt t="13545" x="8375650" y="3135313"/>
          <p14:tracePt t="13560" x="8170863" y="2994025"/>
          <p14:tracePt t="13572" x="7980363" y="2962275"/>
          <p14:tracePt t="13579" x="7805738" y="2962275"/>
          <p14:tracePt t="13593" x="7505700" y="2962275"/>
          <p14:tracePt t="13599" x="7410450" y="3025775"/>
          <p14:tracePt t="13610" x="7331075" y="3087688"/>
          <p14:tracePt t="13622" x="7267575" y="3182938"/>
          <p14:tracePt t="13628" x="7235825" y="3309938"/>
          <p14:tracePt t="13633" x="7235825" y="3421063"/>
          <p14:tracePt t="13642" x="7235825" y="3516313"/>
          <p14:tracePt t="13654" x="7267575" y="3643313"/>
          <p14:tracePt t="13656" x="7315200" y="3722688"/>
          <p14:tracePt t="13669" x="7394575" y="3816350"/>
          <p14:tracePt t="13672" x="7458075" y="3879850"/>
          <p14:tracePt t="13684" x="7537450" y="3911600"/>
          <p14:tracePt t="13690" x="7600950" y="3959225"/>
          <p14:tracePt t="13695" x="7678738" y="3975100"/>
          <p14:tracePt t="13705" x="7742238" y="3990975"/>
          <p14:tracePt t="13716" x="7821613" y="3990975"/>
          <p14:tracePt t="13721" x="7900988" y="4022725"/>
          <p14:tracePt t="13731" x="7996238" y="4022725"/>
          <p14:tracePt t="13752" x="8264525" y="3990975"/>
          <p14:tracePt t="13762" x="8343900" y="3975100"/>
          <p14:tracePt t="13779" x="8534400" y="3895725"/>
          <p14:tracePt t="13794" x="8661400" y="3816350"/>
          <p14:tracePt t="13810" x="8740775" y="3738563"/>
          <p14:tracePt t="13819" x="8740775" y="3690938"/>
          <p14:tracePt t="13834" x="8740775" y="3675063"/>
          <p14:tracePt t="13859" x="8740775" y="3659188"/>
          <p14:tracePt t="13962" x="8772525" y="3675063"/>
          <p14:tracePt t="13971" x="8804275" y="3675063"/>
          <p14:tracePt t="13984" x="8866188" y="3675063"/>
          <p14:tracePt t="13988" x="8897938" y="3706813"/>
          <p14:tracePt t="13998" x="8977313" y="3706813"/>
          <p14:tracePt t="14001" x="9088438" y="3722688"/>
          <p14:tracePt t="14009" x="9167813" y="3722688"/>
          <p14:tracePt t="14016" x="9263063" y="3722688"/>
          <p14:tracePt t="14027" x="9342438" y="3722688"/>
          <p14:tracePt t="14034" x="9437688" y="3706813"/>
          <p14:tracePt t="14044" x="9499600" y="3706813"/>
          <p14:tracePt t="14048" x="9578975" y="3675063"/>
          <p14:tracePt t="14060" x="9610725" y="3659188"/>
          <p14:tracePt t="14063" x="9658350" y="3627438"/>
          <p14:tracePt t="14075" x="9674225" y="3611563"/>
          <p14:tracePt t="14106" x="9674225" y="3595688"/>
          <p14:tracePt t="14121" x="9674225" y="3579813"/>
          <p14:tracePt t="14140" x="9642475" y="3548063"/>
          <p14:tracePt t="14146" x="9626600" y="3532188"/>
          <p14:tracePt t="14156" x="9610725" y="3516313"/>
          <p14:tracePt t="14169" x="9594850" y="3500438"/>
          <p14:tracePt t="14171" x="9547225" y="3468688"/>
          <p14:tracePt t="14185" x="9451975" y="3452813"/>
          <p14:tracePt t="14201" x="9310688" y="3421063"/>
          <p14:tracePt t="14217" x="9136063" y="3421063"/>
          <p14:tracePt t="14232" x="8961438" y="3468688"/>
          <p14:tracePt t="14252" x="8820150" y="3579813"/>
          <p14:tracePt t="14266" x="8661400" y="3738563"/>
          <p14:tracePt t="14271" x="8566150" y="3832225"/>
          <p14:tracePt t="14282" x="8502650" y="3911600"/>
          <p14:tracePt t="14294" x="8455025" y="3990975"/>
          <p14:tracePt t="14297" x="8407400" y="4054475"/>
          <p14:tracePt t="14309" x="8375650" y="4133850"/>
          <p14:tracePt t="14312" x="8375650" y="4197350"/>
          <p14:tracePt t="14319" x="8375650" y="4229100"/>
          <p14:tracePt t="14329" x="8375650" y="4292600"/>
          <p14:tracePt t="14341" x="8407400" y="4356100"/>
          <p14:tracePt t="14344" x="8455025" y="4387850"/>
          <p14:tracePt t="14357" x="8486775" y="4451350"/>
          <p14:tracePt t="14361" x="8550275" y="4497388"/>
          <p14:tracePt t="14372" x="8582025" y="4529138"/>
          <p14:tracePt t="14376" x="8629650" y="4545013"/>
          <p14:tracePt t="14388" x="8693150" y="4576763"/>
          <p14:tracePt t="14403" x="8804275" y="4608513"/>
          <p14:tracePt t="14408" x="8866188" y="4608513"/>
          <p14:tracePt t="14418" x="8897938" y="4608513"/>
          <p14:tracePt t="14435" x="9009063" y="4608513"/>
          <p14:tracePt t="14439" x="9056688" y="4608513"/>
          <p14:tracePt t="14449" x="9120188" y="4608513"/>
          <p14:tracePt t="14459" x="9199563" y="4560888"/>
          <p14:tracePt t="14465" x="9263063" y="4529138"/>
          <p14:tracePt t="14482" x="9405938" y="4403725"/>
          <p14:tracePt t="14497" x="9531350" y="4229100"/>
          <p14:tracePt t="14514" x="9610725" y="4022725"/>
          <p14:tracePt t="14529" x="9642475" y="3832225"/>
          <p14:tracePt t="14536" x="9642475" y="3738563"/>
          <p14:tracePt t="14545" x="9626600" y="3659188"/>
          <p14:tracePt t="14560" x="9563100" y="3516313"/>
          <p14:tracePt t="14570" x="9531350" y="3452813"/>
          <p14:tracePt t="14576" x="9467850" y="3421063"/>
          <p14:tracePt t="14591" x="9437688" y="3357563"/>
          <p14:tracePt t="14596" x="9374188" y="3309938"/>
          <p14:tracePt t="14602" x="9310688" y="3294063"/>
          <p14:tracePt t="14612" x="9247188" y="3230563"/>
          <p14:tracePt t="14622" x="9167813" y="3214688"/>
          <p14:tracePt t="14626" x="9136063" y="3198813"/>
          <p14:tracePt t="14637" x="9072563" y="3182938"/>
          <p14:tracePt t="14640" x="9009063" y="3151188"/>
          <p14:tracePt t="14654" x="8977313" y="3135313"/>
          <p14:tracePt t="14657" x="8929688" y="3135313"/>
          <p14:tracePt t="14669" x="8897938" y="3135313"/>
          <p14:tracePt t="14671" x="8882063" y="3135313"/>
          <p14:tracePt t="14684" x="8850313" y="3135313"/>
          <p14:tracePt t="14702" x="8820150" y="3135313"/>
          <p14:tracePt t="14706" x="8804275" y="3167063"/>
          <p14:tracePt t="14711" x="8756650" y="3198813"/>
          <p14:tracePt t="14721" x="8724900" y="3309938"/>
          <p14:tracePt t="14732" x="8677275" y="3389313"/>
          <p14:tracePt t="14735" x="8661400" y="3484563"/>
          <p14:tracePt t="14746" x="8645525" y="3579813"/>
          <p14:tracePt t="14763" x="8613775" y="3738563"/>
          <p14:tracePt t="14767" x="8629650" y="3800475"/>
          <p14:tracePt t="14778" x="8645525" y="3832225"/>
          <p14:tracePt t="14794" x="8724900" y="3895725"/>
          <p14:tracePt t="14810" x="8882063" y="3959225"/>
          <p14:tracePt t="14818" x="8961438" y="3975100"/>
          <p14:tracePt t="14829" x="9056688" y="3990975"/>
          <p14:tracePt t="14842" x="9199563" y="4022725"/>
          <p14:tracePt t="14849" x="9263063" y="4022725"/>
          <p14:tracePt t="14857" x="9294813" y="4022725"/>
          <p14:tracePt t="14873" x="9342438" y="4006850"/>
          <p14:tracePt t="14889" x="9374188" y="3943350"/>
          <p14:tracePt t="14897" x="9405938" y="3911600"/>
          <p14:tracePt t="14907" x="9405938" y="3848100"/>
          <p14:tracePt t="14919" x="9405938" y="3770313"/>
          <p14:tracePt t="14924" x="9405938" y="3675063"/>
          <p14:tracePt t="14929" x="9390063" y="3579813"/>
          <p14:tracePt t="14937" x="9358313" y="3500438"/>
          <p14:tracePt t="14951" x="9294813" y="3389313"/>
          <p14:tracePt t="14956" x="9215438" y="3294063"/>
          <p14:tracePt t="14961" x="9136063" y="3230563"/>
          <p14:tracePt t="14969" x="9072563" y="3182938"/>
          <p14:tracePt t="14983" x="9009063" y="3151188"/>
          <p14:tracePt t="14986" x="8961438" y="3135313"/>
          <p14:tracePt t="14997" x="8897938" y="3135313"/>
          <p14:tracePt t="14999" x="8836025" y="3135313"/>
          <p14:tracePt t="15012" x="8804275" y="3135313"/>
          <p14:tracePt t="15033" x="8645525" y="3246438"/>
          <p14:tracePt t="15045" x="8582025" y="3325813"/>
          <p14:tracePt t="15048" x="8566150" y="3405188"/>
          <p14:tracePt t="15060" x="8534400" y="3484563"/>
          <p14:tracePt t="15076" x="8534400" y="3643313"/>
          <p14:tracePt t="15081" x="8550275" y="3675063"/>
          <p14:tracePt t="15092" x="8566150" y="3722688"/>
          <p14:tracePt t="15095" x="8613775" y="3784600"/>
          <p14:tracePt t="15107" x="8645525" y="3800475"/>
          <p14:tracePt t="15122" x="8740775" y="3863975"/>
          <p14:tracePt t="15127" x="8788400" y="3863975"/>
          <p14:tracePt t="15138" x="8850313" y="3879850"/>
          <p14:tracePt t="15153" x="8882063" y="3895725"/>
          <p14:tracePt t="15157" x="8929688" y="3895725"/>
          <p14:tracePt t="15162" x="8961438" y="3895725"/>
          <p14:tracePt t="15170" x="9009063" y="3895725"/>
          <p14:tracePt t="15185" x="9088438" y="3895725"/>
          <p14:tracePt t="15192" x="9104313" y="3895725"/>
          <p14:tracePt t="15201" x="9136063" y="3863975"/>
          <p14:tracePt t="15217" x="9199563" y="3832225"/>
          <p14:tracePt t="15231" x="9263063" y="3770313"/>
          <p14:tracePt t="15247" x="9263063" y="3754438"/>
          <p14:tracePt t="15249" x="9263063" y="3738563"/>
          <p14:tracePt t="15410" x="9278938" y="3738563"/>
          <p14:tracePt t="15426" x="9294813" y="3738563"/>
          <p14:tracePt t="15434" x="9326563" y="3738563"/>
          <p14:tracePt t="15444" x="9358313" y="3706813"/>
          <p14:tracePt t="15453" x="9405938" y="3706813"/>
          <p14:tracePt t="15458" x="9451975" y="3690938"/>
          <p14:tracePt t="15464" x="9499600" y="3675063"/>
          <p14:tracePt t="15476" x="9563100" y="3659188"/>
          <p14:tracePt t="15482" x="9610725" y="3611563"/>
          <p14:tracePt t="15498" x="9737725" y="3500438"/>
          <p14:tracePt t="15504" x="9801225" y="3421063"/>
          <p14:tracePt t="15514" x="9832975" y="3309938"/>
          <p14:tracePt t="15528" x="9896475" y="3103563"/>
          <p14:tracePt t="15545" x="9896475" y="2819400"/>
          <p14:tracePt t="15553" x="9896475" y="2676525"/>
          <p14:tracePt t="15564" x="9864725" y="2501900"/>
          <p14:tracePt t="15576" x="9721850" y="2090738"/>
          <p14:tracePt t="15586" x="9626600" y="1868488"/>
          <p14:tracePt t="15594" x="9483725" y="1647825"/>
          <p14:tracePt t="15607" x="9326563" y="1409700"/>
          <p14:tracePt t="15610" x="9151938" y="1203325"/>
          <p14:tracePt t="15623" x="8929688" y="982663"/>
          <p14:tracePt t="15631" x="8740775" y="808038"/>
          <p14:tracePt t="15635" x="8518525" y="617538"/>
          <p14:tracePt t="15641" x="8328025" y="506413"/>
          <p14:tracePt t="15654" x="8170863" y="379413"/>
          <p14:tracePt t="15656" x="7980363" y="285750"/>
          <p14:tracePt t="15668" x="7821613" y="222250"/>
          <p14:tracePt t="15685" x="7569200" y="127000"/>
          <p14:tracePt t="15688" x="7458075" y="127000"/>
          <p14:tracePt t="15700" x="7346950" y="127000"/>
          <p14:tracePt t="15704" x="7251700" y="142875"/>
          <p14:tracePt t="15717" x="7140575" y="174625"/>
          <p14:tracePt t="15721" x="7013575" y="254000"/>
          <p14:tracePt t="15732" x="6856413" y="379413"/>
          <p14:tracePt t="15747" x="6538913" y="696913"/>
          <p14:tracePt t="15753" x="6397625" y="871538"/>
          <p14:tracePt t="15767" x="6270625" y="1044575"/>
          <p14:tracePt t="15770" x="6159500" y="1203325"/>
          <p14:tracePt t="15776" x="6111875" y="1330325"/>
          <p14:tracePt t="15786" x="6064250" y="1425575"/>
          <p14:tracePt t="15793" x="6064250" y="1504950"/>
          <p14:tracePt t="15810" x="6111875" y="1647825"/>
          <p14:tracePt t="15816" x="6238875" y="1741488"/>
          <p14:tracePt t="15828" x="6365875" y="1836738"/>
          <p14:tracePt t="15842" x="6745288" y="2058988"/>
          <p14:tracePt t="15847" x="6951663" y="2154238"/>
          <p14:tracePt t="15857" x="7156450" y="2281238"/>
          <p14:tracePt t="15873" x="7505700" y="2454275"/>
          <p14:tracePt t="15882" x="7631113" y="2517775"/>
          <p14:tracePt t="15889" x="7773988" y="2549525"/>
          <p14:tracePt t="15904" x="8012113" y="2644775"/>
          <p14:tracePt t="15920" x="8218488" y="2676525"/>
          <p14:tracePt t="15927" x="8264525" y="2676525"/>
          <p14:tracePt t="15936" x="8328025" y="2676525"/>
          <p14:tracePt t="15952" x="8407400" y="2644775"/>
          <p14:tracePt t="15970" x="8486775" y="2565400"/>
          <p14:tracePt t="15978" x="8534400" y="2517775"/>
          <p14:tracePt t="15986" x="8566150" y="2438400"/>
          <p14:tracePt t="15997" x="8582025" y="2392363"/>
          <p14:tracePt t="16000" x="8582025" y="2312988"/>
          <p14:tracePt t="16012" x="8613775" y="2233613"/>
          <p14:tracePt t="16018" x="8613775" y="2185988"/>
          <p14:tracePt t="16023" x="8613775" y="2122488"/>
          <p14:tracePt t="16031" x="8613775" y="2090738"/>
          <p14:tracePt t="16044" x="8597900" y="2090738"/>
          <p14:tracePt t="16060" x="8582025" y="2074863"/>
          <p14:tracePt t="16076" x="8534400" y="2074863"/>
          <p14:tracePt t="16082" x="8502650" y="2074863"/>
          <p14:tracePt t="16091" x="8455025" y="2074863"/>
          <p14:tracePt t="16107" x="8343900" y="2154238"/>
          <p14:tracePt t="16112" x="8280400" y="2233613"/>
          <p14:tracePt t="16123" x="8218488" y="2328863"/>
          <p14:tracePt t="16138" x="8107363" y="2565400"/>
          <p14:tracePt t="16154" x="8012113" y="2835275"/>
          <p14:tracePt t="16162" x="7980363" y="2930525"/>
          <p14:tracePt t="16173" x="7980363" y="3041650"/>
          <p14:tracePt t="16185" x="7996238" y="3230563"/>
          <p14:tracePt t="16194" x="8027988" y="3309938"/>
          <p14:tracePt t="16201" x="8091488" y="3389313"/>
          <p14:tracePt t="16216" x="8218488" y="3484563"/>
          <p14:tracePt t="16231" x="8248650" y="3516313"/>
          <p14:tracePt t="16233" x="8296275" y="3548063"/>
          <p14:tracePt t="16247" x="8312150" y="3548063"/>
          <p14:tracePt t="16251" x="8328025" y="3548063"/>
          <p14:tracePt t="16929" x="8328025" y="3532188"/>
          <p14:tracePt t="16944" x="8328025" y="3516313"/>
          <p14:tracePt t="16954" x="8328025" y="3468688"/>
          <p14:tracePt t="16967" x="8328025" y="3436938"/>
          <p14:tracePt t="16970" x="8296275" y="3373438"/>
          <p14:tracePt t="16975" x="8280400" y="3294063"/>
          <p14:tracePt t="16983" x="8264525" y="3198813"/>
          <p14:tracePt t="16998" x="8218488" y="3103563"/>
          <p14:tracePt t="17000" x="8186738" y="2978150"/>
          <p14:tracePt t="17012" x="8123238" y="2867025"/>
          <p14:tracePt t="17029" x="8012113" y="2676525"/>
          <p14:tracePt t="17032" x="7964488" y="2628900"/>
          <p14:tracePt t="17045" x="7932738" y="2565400"/>
          <p14:tracePt t="17049" x="7885113" y="2517775"/>
          <p14:tracePt t="17060" x="7853363" y="2501900"/>
          <p14:tracePt t="17063" x="7821613" y="2470150"/>
          <p14:tracePt t="17074" x="7773988" y="2438400"/>
          <p14:tracePt t="17092" x="7553325" y="2360613"/>
          <p14:tracePt t="17097" x="7394575" y="2328863"/>
          <p14:tracePt t="17111" x="7061200" y="2233613"/>
          <p14:tracePt t="17122" x="6840538" y="2185988"/>
          <p14:tracePt t="17139" x="6427788" y="2122488"/>
          <p14:tracePt t="17145" x="6207125" y="2106613"/>
          <p14:tracePt t="17155" x="5921375" y="2074863"/>
          <p14:tracePt t="17168" x="5653088" y="2043113"/>
          <p14:tracePt t="17172" x="5367338" y="2011363"/>
          <p14:tracePt t="17176" x="5051425" y="1995488"/>
          <p14:tracePt t="17185" x="4765675" y="1963738"/>
          <p14:tracePt t="17201" x="4164013" y="1931988"/>
          <p14:tracePt t="17208" x="3895725" y="1916113"/>
          <p14:tracePt t="17217" x="3657600" y="1916113"/>
          <p14:tracePt t="17232" x="3230563" y="1884363"/>
          <p14:tracePt t="17246" x="3055938" y="1868488"/>
          <p14:tracePt t="17249" x="2865438" y="1868488"/>
          <p14:tracePt t="17266" x="2517775" y="1868488"/>
          <p14:tracePt t="17277" x="2390775" y="1868488"/>
          <p14:tracePt t="17279" x="2263775" y="1868488"/>
          <p14:tracePt t="17297" x="2122488" y="1868488"/>
          <p14:tracePt t="17310" x="2090738" y="1868488"/>
          <p14:tracePt t="17353" x="2074863" y="1868488"/>
          <p14:tracePt t="17362" x="2043113" y="1868488"/>
          <p14:tracePt t="17374" x="2027238" y="1884363"/>
          <p14:tracePt t="17380" x="1963738" y="1900238"/>
          <p14:tracePt t="17384" x="1884363" y="1931988"/>
          <p14:tracePt t="17397" x="1804988" y="1963738"/>
          <p14:tracePt t="17405" x="1725613" y="1995488"/>
          <p14:tracePt t="17410" x="1646238" y="2011363"/>
          <p14:tracePt t="17419" x="1566863" y="2058988"/>
          <p14:tracePt t="17435" x="1409700" y="2170113"/>
          <p14:tracePt t="17440" x="1330325" y="2233613"/>
          <p14:tracePt t="17450" x="1282700" y="2297113"/>
          <p14:tracePt t="17466" x="1171575" y="2470150"/>
          <p14:tracePt t="17483" x="1076325" y="2628900"/>
          <p14:tracePt t="17491" x="1060450" y="2708275"/>
          <p14:tracePt t="17503" x="1044575" y="2803525"/>
          <p14:tracePt t="17514" x="1044575" y="2851150"/>
          <p14:tracePt t="17528" x="1139825" y="2914650"/>
          <p14:tracePt t="17538" x="1219200" y="2930525"/>
          <p14:tracePt t="17545" x="1282700" y="2946400"/>
          <p14:tracePt t="17560" x="1409700" y="2946400"/>
          <p14:tracePt t="17576" x="1489075" y="2946400"/>
          <p14:tracePt t="17591" x="1520825" y="2946400"/>
          <p14:tracePt t="17594" x="1566863" y="2946400"/>
          <p14:tracePt t="17607" x="1598613" y="2946400"/>
          <p14:tracePt t="17609" x="1646238" y="2914650"/>
          <p14:tracePt t="17622" x="1677988" y="2898775"/>
          <p14:tracePt t="17626" x="1725613" y="2882900"/>
          <p14:tracePt t="17638" x="1757363" y="2867025"/>
          <p14:tracePt t="17641" x="1804988" y="2835275"/>
          <p14:tracePt t="17648" x="1836738" y="2803525"/>
          <p14:tracePt t="17656" x="1884363" y="2787650"/>
          <p14:tracePt t="17669" x="1916113" y="2740025"/>
          <p14:tracePt t="17685" x="1995488" y="2660650"/>
          <p14:tracePt t="17689" x="2043113" y="2628900"/>
          <p14:tracePt t="17700" x="2074863" y="2581275"/>
          <p14:tracePt t="17703" x="2090738" y="2517775"/>
          <p14:tracePt t="17715" x="2136775" y="2470150"/>
          <p14:tracePt t="17731" x="2168525" y="2392363"/>
          <p14:tracePt t="17736" x="2200275" y="2344738"/>
          <p14:tracePt t="17747" x="2200275" y="2328863"/>
          <p14:tracePt t="17762" x="2200275" y="2312988"/>
          <p14:tracePt t="17788" x="2184400" y="2312988"/>
          <p14:tracePt t="17833" x="2168525" y="2312988"/>
          <p14:tracePt t="17850" x="2152650" y="2312988"/>
          <p14:tracePt t="17859" x="2122488" y="2328863"/>
          <p14:tracePt t="17873" x="2122488" y="2392363"/>
          <p14:tracePt t="17882" x="2122488" y="2406650"/>
          <p14:tracePt t="17889" x="2122488" y="2454275"/>
          <p14:tracePt t="17910" x="2200275" y="2517775"/>
          <p14:tracePt t="17916" x="2232025" y="2533650"/>
          <p14:tracePt t="17921" x="2311400" y="2533650"/>
          <p14:tracePt t="17930" x="2406650" y="2549525"/>
          <p14:tracePt t="17936" x="2470150" y="2549525"/>
          <p14:tracePt t="17952" x="2613025" y="2549525"/>
          <p14:tracePt t="17966" x="2676525" y="2549525"/>
          <p14:tracePt t="17968" x="2708275" y="2549525"/>
          <p14:tracePt t="17975" x="2770188" y="2549525"/>
          <p14:tracePt t="17987" x="2786063" y="2549525"/>
          <p14:tracePt t="18155" x="2801938" y="2549525"/>
          <p14:tracePt t="18164" x="2833688" y="2549525"/>
          <p14:tracePt t="18176" x="2849563" y="2565400"/>
          <p14:tracePt t="18181" x="2881313" y="2597150"/>
          <p14:tracePt t="18188" x="2928938" y="2628900"/>
          <p14:tracePt t="18201" x="3024188" y="2692400"/>
          <p14:tracePt t="18217" x="3151188" y="2724150"/>
          <p14:tracePt t="18224" x="3198813" y="2771775"/>
          <p14:tracePt t="18234" x="3262313" y="2771775"/>
          <p14:tracePt t="18248" x="3341688" y="2787650"/>
          <p14:tracePt t="18263" x="3387725" y="2787650"/>
          <p14:tracePt t="18269" x="3419475" y="2787650"/>
          <p14:tracePt t="18283" x="3435350" y="2787650"/>
          <p14:tracePt t="18294" x="3467100" y="2787650"/>
          <p14:tracePt t="18345" x="3482975" y="2787650"/>
          <p14:tracePt t="18434" x="3482975" y="2755900"/>
          <p14:tracePt t="18450" x="3498850" y="2740025"/>
          <p14:tracePt t="18465" x="3498850" y="2724150"/>
          <p14:tracePt t="18490" x="3514725" y="2708275"/>
          <p14:tracePt t="18506" x="3546475" y="2676525"/>
          <p14:tracePt t="18517" x="3546475" y="2660650"/>
          <p14:tracePt t="18523" x="3562350" y="2660650"/>
          <p14:tracePt t="18530" x="3562350" y="2644775"/>
          <p14:tracePt t="18545" x="3578225" y="2628900"/>
          <p14:tracePt t="18560" x="3594100" y="2597150"/>
          <p14:tracePt t="18576" x="3641725" y="2581275"/>
          <p14:tracePt t="18591" x="3641725" y="2565400"/>
          <p14:tracePt t="18599" x="3657600" y="2565400"/>
          <p14:tracePt t="18604" x="3673475" y="2549525"/>
          <p14:tracePt t="18612" x="3721100" y="2549525"/>
          <p14:tracePt t="18623" x="3752850" y="2517775"/>
          <p14:tracePt t="18628" x="3784600" y="2517775"/>
          <p14:tracePt t="18638" x="3816350" y="2501900"/>
          <p14:tracePt t="18640" x="3863975" y="2486025"/>
          <p14:tracePt t="18647" x="3895725" y="2486025"/>
          <p14:tracePt t="18658" x="3943350" y="2470150"/>
          <p14:tracePt t="18669" x="3989388" y="2438400"/>
          <p14:tracePt t="18672" x="4037013" y="2422525"/>
          <p14:tracePt t="18685" x="4100513" y="2422525"/>
          <p14:tracePt t="18687" x="4148138" y="2406650"/>
          <p14:tracePt t="18701" x="4211638" y="2392363"/>
          <p14:tracePt t="18704" x="4275138" y="2360613"/>
          <p14:tracePt t="18717" x="4354513" y="2344738"/>
          <p14:tracePt t="18721" x="4433888" y="2312988"/>
          <p14:tracePt t="18731" x="4497388" y="2281238"/>
          <p14:tracePt t="18748" x="4606925" y="2201863"/>
          <p14:tracePt t="18752" x="4654550" y="2170113"/>
          <p14:tracePt t="18763" x="4686300" y="2122488"/>
          <p14:tracePt t="18768" x="4733925" y="2090738"/>
          <p14:tracePt t="18778" x="4749800" y="2027238"/>
          <p14:tracePt t="18800" x="4781550" y="1931988"/>
          <p14:tracePt t="18803" x="4781550" y="1868488"/>
          <p14:tracePt t="18815" x="4781550" y="1773238"/>
          <p14:tracePt t="18826" x="4781550" y="1757363"/>
          <p14:tracePt t="18841" x="4733925" y="1679575"/>
          <p14:tracePt t="18858" x="4686300" y="1631950"/>
          <p14:tracePt t="18863" x="4638675" y="1631950"/>
          <p14:tracePt t="18876" x="4606925" y="1616075"/>
          <p14:tracePt t="18888" x="4497388" y="1600200"/>
          <p14:tracePt t="18904" x="4402138" y="1568450"/>
          <p14:tracePt t="18920" x="4291013" y="1568450"/>
          <p14:tracePt t="18928" x="4211638" y="1568450"/>
          <p14:tracePt t="18938" x="4132263" y="1568450"/>
          <p14:tracePt t="18950" x="4052888" y="1568450"/>
          <p14:tracePt t="18954" x="3943350" y="1568450"/>
          <p14:tracePt t="18960" x="3863975" y="1584325"/>
          <p14:tracePt t="18967" x="3752850" y="1600200"/>
          <p14:tracePt t="18981" x="3657600" y="1647825"/>
          <p14:tracePt t="18984" x="3530600" y="1663700"/>
          <p14:tracePt t="18998" x="3419475" y="1695450"/>
          <p14:tracePt t="19000" x="3294063" y="1741488"/>
          <p14:tracePt t="19007" x="3198813" y="1773238"/>
          <p14:tracePt t="19021" x="3103563" y="1804988"/>
          <p14:tracePt t="19028" x="2992438" y="1836738"/>
          <p14:tracePt t="19033" x="2913063" y="1852613"/>
          <p14:tracePt t="19044" x="2833688" y="1900238"/>
          <p14:tracePt t="19047" x="2786063" y="1916113"/>
          <p14:tracePt t="19059" x="2724150" y="1931988"/>
          <p14:tracePt t="19076" x="2628900" y="1963738"/>
          <p14:tracePt t="19079" x="2597150" y="1979613"/>
          <p14:tracePt t="19091" x="2565400" y="1995488"/>
          <p14:tracePt t="19106" x="2486025" y="2043113"/>
          <p14:tracePt t="19123" x="2406650" y="2090738"/>
          <p14:tracePt t="19128" x="2343150" y="2122488"/>
          <p14:tracePt t="19140" x="2311400" y="2154238"/>
          <p14:tracePt t="19153" x="2232025" y="2201863"/>
          <p14:tracePt t="19170" x="2122488" y="2249488"/>
          <p14:tracePt t="19176" x="2074863" y="2281238"/>
          <p14:tracePt t="19189" x="2011363" y="2297113"/>
          <p14:tracePt t="19201" x="1884363" y="2360613"/>
          <p14:tracePt t="19208" x="1836738" y="2392363"/>
          <p14:tracePt t="19219" x="1789113" y="2438400"/>
          <p14:tracePt t="19231" x="1693863" y="2486025"/>
          <p14:tracePt t="19248" x="1614488" y="2549525"/>
          <p14:tracePt t="19262" x="1598613" y="2565400"/>
          <p14:tracePt t="19269" x="1566863" y="2613025"/>
          <p14:tracePt t="19274" x="1550988" y="2628900"/>
          <p14:tracePt t="19283" x="1535113" y="2644775"/>
          <p14:tracePt t="19294" x="1520825" y="2644775"/>
          <p14:tracePt t="19296" x="1489075" y="2692400"/>
          <p14:tracePt t="19313" x="1473200" y="2724150"/>
          <p14:tracePt t="19319" x="1473200" y="2755900"/>
          <p14:tracePt t="19329" x="1457325" y="2771775"/>
          <p14:tracePt t="19345" x="1457325" y="2787650"/>
          <p14:tracePt t="19356" x="1457325" y="2803525"/>
          <p14:tracePt t="19374" x="1457325" y="2835275"/>
          <p14:tracePt t="19378" x="1489075" y="2851150"/>
          <p14:tracePt t="19388" x="1504950" y="2867025"/>
          <p14:tracePt t="19391" x="1535113" y="2914650"/>
          <p14:tracePt t="19403" x="1582738" y="2930525"/>
          <p14:tracePt t="19419" x="1677988" y="2994025"/>
          <p14:tracePt t="19423" x="1693863" y="3009900"/>
          <p14:tracePt t="19435" x="1757363" y="3025775"/>
          <p14:tracePt t="19451" x="1852613" y="3087688"/>
          <p14:tracePt t="19457" x="1900238" y="3119438"/>
          <p14:tracePt t="19466" x="1916113" y="3151188"/>
          <p14:tracePt t="19482" x="1979613" y="3182938"/>
          <p14:tracePt t="19488" x="1995488" y="3198813"/>
          <p14:tracePt t="19498" x="2011363" y="3230563"/>
          <p14:tracePt t="19513" x="2043113" y="3246438"/>
          <p14:tracePt t="19528" x="2058988" y="3262313"/>
          <p14:tracePt t="19580" x="2074863" y="3262313"/>
          <p14:tracePt t="19596" x="2090738" y="3262313"/>
          <p14:tracePt t="19604" x="2122488" y="3278188"/>
          <p14:tracePt t="19612" x="2152650" y="3278188"/>
          <p14:tracePt t="19623" x="2200275" y="3278188"/>
          <p14:tracePt t="19631" x="2232025" y="3309938"/>
          <p14:tracePt t="19635" x="2279650" y="3309938"/>
          <p14:tracePt t="19641" x="2311400" y="3309938"/>
          <p14:tracePt t="19654" x="2374900" y="3309938"/>
          <p14:tracePt t="19657" x="2406650" y="3309938"/>
          <p14:tracePt t="19669" x="2454275" y="3325813"/>
          <p14:tracePt t="19672" x="2517775" y="3325813"/>
          <p14:tracePt t="19685" x="2549525" y="3325813"/>
          <p14:tracePt t="19689" x="2597150" y="3325813"/>
          <p14:tracePt t="19696" x="2613025" y="3325813"/>
          <p14:tracePt t="19707" x="2628900" y="3325813"/>
          <p14:tracePt t="19718" x="2644775" y="3325813"/>
          <p14:tracePt t="19731" x="2676525" y="3325813"/>
          <p14:tracePt t="19735" x="2692400" y="3325813"/>
          <p14:tracePt t="19747" x="2708275" y="3309938"/>
          <p14:tracePt t="19751" x="2754313" y="3309938"/>
          <p14:tracePt t="19762" x="2770188" y="3309938"/>
          <p14:tracePt t="19779" x="2833688" y="3309938"/>
          <p14:tracePt t="19783" x="2865438" y="3309938"/>
          <p14:tracePt t="19799" x="2913063" y="3294063"/>
          <p14:tracePt t="19802" x="2944813" y="3294063"/>
          <p14:tracePt t="19807" x="2992438" y="3278188"/>
          <p14:tracePt t="19824" x="3040063" y="3278188"/>
          <p14:tracePt t="19828" x="3103563" y="3262313"/>
          <p14:tracePt t="19834" x="3151188" y="3262313"/>
          <p14:tracePt t="19842" x="3198813" y="3230563"/>
          <p14:tracePt t="19857" x="3325813" y="3182938"/>
          <p14:tracePt t="19863" x="3387725" y="3135313"/>
          <p14:tracePt t="19873" x="3435350" y="3073400"/>
          <p14:tracePt t="19888" x="3514725" y="2962275"/>
          <p14:tracePt t="19895" x="3562350" y="2898775"/>
          <p14:tracePt t="19905" x="3578225" y="2835275"/>
          <p14:tracePt t="19920" x="3578225" y="2724150"/>
          <p14:tracePt t="19934" x="3578225" y="2660650"/>
          <p14:tracePt t="19938" x="3578225" y="2597150"/>
          <p14:tracePt t="19945" x="3530600" y="2565400"/>
          <p14:tracePt t="19953" x="3498850" y="2501900"/>
          <p14:tracePt t="19966" x="3451225" y="2470150"/>
          <p14:tracePt t="19968" x="3387725" y="2422525"/>
          <p14:tracePt t="19982" x="3341688" y="2392363"/>
          <p14:tracePt t="19985" x="3278188" y="2360613"/>
          <p14:tracePt t="19997" x="3230563" y="2344738"/>
          <p14:tracePt t="20000" x="3198813" y="2344738"/>
          <p14:tracePt t="20013" x="3182938" y="2344738"/>
          <p14:tracePt t="20016" x="3151188" y="2344738"/>
          <p14:tracePt t="20049" x="3135313" y="2344738"/>
          <p14:tracePt t="20058" x="3135313" y="2360613"/>
          <p14:tracePt t="20067" x="3119438" y="2376488"/>
          <p14:tracePt t="20075" x="3103563" y="2438400"/>
          <p14:tracePt t="20092" x="3055938" y="2533650"/>
          <p14:tracePt t="20098" x="3055938" y="2597150"/>
          <p14:tracePt t="20108" x="3055938" y="2628900"/>
          <p14:tracePt t="20124" x="3055938" y="2708275"/>
          <p14:tracePt t="20132" x="3055938" y="2724150"/>
          <p14:tracePt t="20138" x="3055938" y="2755900"/>
          <p14:tracePt t="20153" x="3071813" y="2771775"/>
          <p14:tracePt t="20163" x="3087688" y="2771775"/>
          <p14:tracePt t="20194" x="3103563" y="2771775"/>
          <p14:tracePt t="20210" x="3119438" y="2771775"/>
          <p14:tracePt t="20226" x="3151188" y="2771775"/>
          <p14:tracePt t="20234" x="3167063" y="2787650"/>
          <p14:tracePt t="20241" x="3182938" y="2787650"/>
          <p14:tracePt t="20248" x="3198813" y="2787650"/>
          <p14:tracePt t="20257" x="3246438" y="2787650"/>
          <p14:tracePt t="20267" x="3309938" y="2803525"/>
          <p14:tracePt t="20278" x="3341688" y="2803525"/>
          <p14:tracePt t="20281" x="3403600" y="2803525"/>
          <p14:tracePt t="20300" x="3482975" y="2803525"/>
          <p14:tracePt t="20304" x="3546475" y="2803525"/>
          <p14:tracePt t="20313" x="3578225" y="2803525"/>
          <p14:tracePt t="20326" x="3625850" y="2803525"/>
          <p14:tracePt t="20328" x="3673475" y="2803525"/>
          <p14:tracePt t="20341" x="3752850" y="2803525"/>
          <p14:tracePt t="20343" x="3832225" y="2803525"/>
          <p14:tracePt t="20357" x="3959225" y="2803525"/>
          <p14:tracePt t="20360" x="4068763" y="2803525"/>
          <p14:tracePt t="20368" x="4195763" y="2803525"/>
          <p14:tracePt t="20376" x="4306888" y="2803525"/>
          <p14:tracePt t="20389" x="4433888" y="2787650"/>
          <p14:tracePt t="20391" x="4545013" y="2755900"/>
          <p14:tracePt t="20404" x="4622800" y="2740025"/>
          <p14:tracePt t="20408" x="4702175" y="2740025"/>
          <p14:tracePt t="20419" x="4749800" y="2740025"/>
          <p14:tracePt t="20435" x="4781550" y="2724150"/>
          <p14:tracePt t="20682" x="4781550" y="2708275"/>
          <p14:tracePt t="20690" x="4765675" y="2708275"/>
          <p14:tracePt t="20702" x="4733925" y="2676525"/>
          <p14:tracePt t="20717" x="4718050" y="2660650"/>
          <p14:tracePt t="20721" x="4702175" y="2644775"/>
          <p14:tracePt t="20728" x="4702175" y="2628900"/>
          <p14:tracePt t="20739" x="4654550" y="2581275"/>
          <p14:tracePt t="20748" x="4654550" y="2565400"/>
          <p14:tracePt t="20751" x="4622800" y="2549525"/>
          <p14:tracePt t="20762" x="4606925" y="2501900"/>
          <p14:tracePt t="20779" x="4545013" y="2438400"/>
          <p14:tracePt t="20783" x="4497388" y="2392363"/>
          <p14:tracePt t="20794" x="4449763" y="2344738"/>
          <p14:tracePt t="20818" x="4259263" y="2185988"/>
          <p14:tracePt t="20825" x="4179888" y="2122488"/>
          <p14:tracePt t="20836" x="4100513" y="2090738"/>
          <p14:tracePt t="20844" x="4021138" y="2043113"/>
          <p14:tracePt t="20858" x="3848100" y="1963738"/>
          <p14:tracePt t="20873" x="3673475" y="1916113"/>
          <p14:tracePt t="20880" x="3578225" y="1884363"/>
          <p14:tracePt t="20892" x="3451225" y="1884363"/>
          <p14:tracePt t="20903" x="3278188" y="1884363"/>
          <p14:tracePt t="20914" x="3198813" y="1884363"/>
          <p14:tracePt t="20921" x="3119438" y="1884363"/>
          <p14:tracePt t="20935" x="3040063" y="1900238"/>
          <p14:tracePt t="20940" x="2976563" y="1916113"/>
          <p14:tracePt t="20946" x="2897188" y="1963738"/>
          <p14:tracePt t="20954" x="2833688" y="1995488"/>
          <p14:tracePt t="20965" x="2786063" y="2011363"/>
          <p14:tracePt t="20982" x="2676525" y="2122488"/>
          <p14:tracePt t="20984" x="2644775" y="2138363"/>
          <p14:tracePt t="20996" x="2597150" y="2170113"/>
          <p14:tracePt t="21013" x="2549525" y="2281238"/>
          <p14:tracePt t="21029" x="2486025" y="2376488"/>
          <p14:tracePt t="21031" x="2486025" y="2438400"/>
          <p14:tracePt t="21043" x="2470150" y="2486025"/>
          <p14:tracePt t="21059" x="2470150" y="2565400"/>
          <p14:tracePt t="21076" x="2470150" y="2644775"/>
          <p14:tracePt t="21080" x="2517775" y="2692400"/>
          <p14:tracePt t="21091" x="2549525" y="2724150"/>
          <p14:tracePt t="21106" x="2676525" y="2835275"/>
          <p14:tracePt t="21123" x="2833688" y="2930525"/>
          <p14:tracePt t="21130" x="2928938" y="2962275"/>
          <p14:tracePt t="21142" x="2992438" y="2994025"/>
          <p14:tracePt t="21144" x="3087688" y="3009900"/>
          <p14:tracePt t="21154" x="3167063" y="3025775"/>
          <p14:tracePt t="21168" x="3262313" y="3025775"/>
          <p14:tracePt t="21171" x="3341688" y="3025775"/>
          <p14:tracePt t="21186" x="3562350" y="3025775"/>
          <p14:tracePt t="21200" x="3673475" y="3025775"/>
          <p14:tracePt t="21204" x="3800475" y="2994025"/>
          <p14:tracePt t="21216" x="4021138" y="2946400"/>
          <p14:tracePt t="21231" x="4148138" y="2882900"/>
          <p14:tracePt t="21247" x="4195763" y="2867025"/>
          <p14:tracePt t="21250" x="4211638" y="2835275"/>
          <p14:tracePt t="21263" x="4211638" y="2819400"/>
          <p14:tracePt t="21281" x="4211638" y="2803525"/>
          <p14:tracePt t="21297" x="4179888" y="2755900"/>
          <p14:tracePt t="21310" x="4148138" y="2724150"/>
          <p14:tracePt t="21314" x="4100513" y="2676525"/>
          <p14:tracePt t="21320" x="4068763" y="2644775"/>
          <p14:tracePt t="21329" x="4005263" y="2628900"/>
          <p14:tracePt t="21342" x="3973513" y="2597150"/>
          <p14:tracePt t="21344" x="3943350" y="2597150"/>
          <p14:tracePt t="21357" x="3911600" y="2581275"/>
          <p14:tracePt t="21359" x="3863975" y="2581275"/>
          <p14:tracePt t="21373" x="3816350" y="2581275"/>
          <p14:tracePt t="21376" x="3752850" y="2581275"/>
          <p14:tracePt t="21388" x="3689350" y="2581275"/>
          <p14:tracePt t="21403" x="3530600" y="2628900"/>
          <p14:tracePt t="21420" x="3355975" y="2708275"/>
          <p14:tracePt t="21438" x="3135313" y="2803525"/>
          <p14:tracePt t="21444" x="3024188" y="2867025"/>
          <p14:tracePt t="21453" x="2944813" y="2930525"/>
          <p14:tracePt t="21467" x="2754313" y="3025775"/>
          <p14:tracePt t="21482" x="2628900" y="3103563"/>
          <p14:tracePt t="21498" x="2565400" y="3151188"/>
          <p14:tracePt t="21513" x="2565400" y="3167063"/>
          <p14:tracePt t="21531" x="2565400" y="3182938"/>
          <p14:tracePt t="21719" x="2770188" y="3500438"/>
          <p14:tracePt t="21815" x="2754313" y="3500438"/>
          <p14:tracePt t="21826" x="2754313" y="3516313"/>
          <p14:tracePt t="21833" x="2740025" y="3548063"/>
          <p14:tracePt t="21840" x="2724150" y="3548063"/>
          <p14:tracePt t="21851" x="2708275" y="3579813"/>
          <p14:tracePt t="21858" x="2676525" y="3595688"/>
          <p14:tracePt t="21874" x="2644775" y="3659188"/>
          <p14:tracePt t="21891" x="2628900" y="3722688"/>
          <p14:tracePt t="21895" x="2597150" y="3738563"/>
          <p14:tracePt t="21904" x="2597150" y="3754438"/>
          <p14:tracePt t="21920" x="2581275" y="3800475"/>
          <p14:tracePt t="21927" x="2581275" y="3832225"/>
          <p14:tracePt t="21937" x="2581275" y="3863975"/>
          <p14:tracePt t="21950" x="2597150" y="3895725"/>
          <p14:tracePt t="21953" x="2613025" y="3911600"/>
          <p14:tracePt t="21965" x="2628900" y="3943350"/>
          <p14:tracePt t="21967" x="2676525" y="3975100"/>
          <p14:tracePt t="21975" x="2708275" y="3990975"/>
          <p14:tracePt t="21985" x="2754313" y="4022725"/>
          <p14:tracePt t="21997" x="2801938" y="4038600"/>
          <p14:tracePt t="22001" x="2849563" y="4054475"/>
          <p14:tracePt t="22007" x="2928938" y="4070350"/>
          <p14:tracePt t="22018" x="2992438" y="4102100"/>
          <p14:tracePt t="22029" x="3071813" y="4117975"/>
          <p14:tracePt t="22032" x="3167063" y="4117975"/>
          <p14:tracePt t="22039" x="3262313" y="4117975"/>
          <p14:tracePt t="22047" x="3355975" y="4117975"/>
          <p14:tracePt t="22062" x="3467100" y="4117975"/>
          <p14:tracePt t="22068" x="3578225" y="4117975"/>
          <p14:tracePt t="22074" x="3657600" y="4117975"/>
          <p14:tracePt t="22091" x="3800475" y="4102100"/>
          <p14:tracePt t="22108" x="3863975" y="4070350"/>
          <p14:tracePt t="22115" x="3879850" y="4054475"/>
          <p14:tracePt t="22120" x="3895725" y="4022725"/>
          <p14:tracePt t="22133" x="3911600" y="4006850"/>
          <p14:tracePt t="22140" x="3911600" y="3990975"/>
          <p14:tracePt t="22154" x="3943350" y="3943350"/>
          <p14:tracePt t="22168" x="3959225" y="3943350"/>
          <p14:tracePt t="22170" x="3959225" y="3927475"/>
          <p14:tracePt t="22185" x="3973513" y="3911600"/>
          <p14:tracePt t="22201" x="4021138" y="3895725"/>
          <p14:tracePt t="22216" x="4052888" y="3863975"/>
          <p14:tracePt t="22232" x="4100513" y="3848100"/>
          <p14:tracePt t="22242" x="4132263" y="3832225"/>
          <p14:tracePt t="22248" x="4179888" y="3832225"/>
          <p14:tracePt t="22263" x="4211638" y="3816350"/>
          <p14:tracePt t="22267" x="4275138" y="3784600"/>
          <p14:tracePt t="22278" x="4338638" y="3754438"/>
          <p14:tracePt t="22281" x="4386263" y="3738563"/>
          <p14:tracePt t="22294" x="4449763" y="3690938"/>
          <p14:tracePt t="22297" x="4513263" y="3627438"/>
          <p14:tracePt t="22309" x="4575175" y="3595688"/>
          <p14:tracePt t="22312" x="4591050" y="3548063"/>
          <p14:tracePt t="22319" x="4606925" y="3500438"/>
          <p14:tracePt t="22332" x="4622800" y="3436938"/>
          <p14:tracePt t="22343" x="4622800" y="3389313"/>
          <p14:tracePt t="22344" x="4622800" y="3309938"/>
          <p14:tracePt t="22356" x="4560888" y="3262313"/>
          <p14:tracePt t="22359" x="4465638" y="3151188"/>
          <p14:tracePt t="22372" x="4370388" y="3073400"/>
          <p14:tracePt t="22388" x="4084638" y="2898775"/>
          <p14:tracePt t="22392" x="3943350" y="2835275"/>
          <p14:tracePt t="22404" x="3816350" y="2787650"/>
          <p14:tracePt t="22408" x="3689350" y="2740025"/>
          <p14:tracePt t="22418" x="3609975" y="2724150"/>
          <p14:tracePt t="22435" x="3578225" y="2708275"/>
          <p14:tracePt t="22484" x="3594100" y="2724150"/>
          <p14:tracePt t="22491" x="3641725" y="2787650"/>
          <p14:tracePt t="22499" x="3705225" y="2851150"/>
          <p14:tracePt t="22506" x="3752850" y="2914650"/>
          <p14:tracePt t="22516" x="3816350" y="2962275"/>
          <p14:tracePt t="22522" x="3895725" y="3009900"/>
          <p14:tracePt t="22529" x="3973513" y="3073400"/>
          <p14:tracePt t="22544" x="4148138" y="3167063"/>
          <p14:tracePt t="22561" x="4275138" y="3230563"/>
          <p14:tracePt t="22576" x="4338638" y="3262313"/>
          <p14:tracePt t="22591" x="4354513" y="3262313"/>
          <p14:tracePt t="22607" x="4370388" y="3262313"/>
          <p14:tracePt t="22666" x="4386263" y="3262313"/>
          <p14:tracePt t="22676" x="4418013" y="3262313"/>
          <p14:tracePt t="22687" x="4433888" y="3262313"/>
          <p14:tracePt t="22692" x="4465638" y="3262313"/>
          <p14:tracePt t="22698" x="4513263" y="3230563"/>
          <p14:tracePt t="22709" x="4545013" y="3198813"/>
          <p14:tracePt t="22716" x="4591050" y="3182938"/>
          <p14:tracePt t="22721" x="4606925" y="3135313"/>
          <p14:tracePt t="22731" x="4654550" y="3103563"/>
          <p14:tracePt t="22748" x="4670425" y="2994025"/>
          <p14:tracePt t="22752" x="4670425" y="2962275"/>
          <p14:tracePt t="22764" x="4670425" y="2914650"/>
          <p14:tracePt t="22778" x="4638675" y="2835275"/>
          <p14:tracePt t="22794" x="4545013" y="2740025"/>
          <p14:tracePt t="22800" x="4481513" y="2676525"/>
          <p14:tracePt t="22814" x="4449763" y="2644775"/>
          <p14:tracePt t="22819" x="4386263" y="2597150"/>
          <p14:tracePt t="22829" x="4322763" y="2581275"/>
          <p14:tracePt t="22840" x="4179888" y="2517775"/>
          <p14:tracePt t="22847" x="4100513" y="2501900"/>
          <p14:tracePt t="22857" x="4005263" y="2486025"/>
          <p14:tracePt t="22874" x="3848100" y="2486025"/>
          <p14:tracePt t="22880" x="3768725" y="2486025"/>
          <p14:tracePt t="22891" x="3705225" y="2486025"/>
          <p14:tracePt t="22904" x="3594100" y="2565400"/>
          <p14:tracePt t="22912" x="3530600" y="2628900"/>
          <p14:tracePt t="22923" x="3514725" y="2692400"/>
          <p14:tracePt t="22938" x="3514725" y="2851150"/>
          <p14:tracePt t="22948" x="3546475" y="2914650"/>
          <p14:tracePt t="22956" x="3625850" y="2994025"/>
          <p14:tracePt t="22966" x="3721100" y="3073400"/>
          <p14:tracePt t="22969" x="3816350" y="3151188"/>
          <p14:tracePt t="22975" x="3943350" y="3198813"/>
          <p14:tracePt t="22985" x="4037013" y="3262313"/>
          <p14:tracePt t="22997" x="4148138" y="3325813"/>
          <p14:tracePt t="22999" x="4259263" y="3357563"/>
          <p14:tracePt t="23012" x="4354513" y="3389313"/>
          <p14:tracePt t="23015" x="4449763" y="3405188"/>
          <p14:tracePt t="23031" x="4529138" y="3421063"/>
          <p14:tracePt t="23036" x="4606925" y="3421063"/>
          <p14:tracePt t="23041" x="4670425" y="3421063"/>
          <p14:tracePt t="23048" x="4733925" y="3421063"/>
          <p14:tracePt t="23060" x="4781550" y="3421063"/>
          <p14:tracePt t="23064" x="4829175" y="3389313"/>
          <p14:tracePt t="23076" x="4860925" y="3373438"/>
          <p14:tracePt t="23079" x="4860925" y="3357563"/>
          <p14:tracePt t="23092" x="4892675" y="3341688"/>
          <p14:tracePt t="23099" x="4892675" y="3309938"/>
          <p14:tracePt t="23106" x="4892675" y="3278188"/>
          <p14:tracePt t="23122" x="4860925" y="3182938"/>
          <p14:tracePt t="23138" x="4765675" y="3103563"/>
          <p14:tracePt t="23143" x="4702175" y="3057525"/>
          <p14:tracePt t="23155" x="4638675" y="3041650"/>
          <p14:tracePt t="23169" x="4575175" y="3025775"/>
          <p14:tracePt t="23178" x="4545013" y="3025775"/>
          <p14:tracePt t="23194" x="4529138" y="3025775"/>
          <p14:tracePt t="23209" x="4497388" y="3073400"/>
          <p14:tracePt t="23217" x="4497388" y="3119438"/>
          <p14:tracePt t="23232" x="4497388" y="3278188"/>
          <p14:tracePt t="23248" x="4575175" y="3421063"/>
          <p14:tracePt t="23263" x="4606925" y="3500438"/>
          <p14:tracePt t="23269" x="4654550" y="3548063"/>
          <p14:tracePt t="23278" x="4702175" y="3579813"/>
          <p14:tracePt t="23281" x="4765675" y="3595688"/>
          <p14:tracePt t="23288" x="4829175" y="3627438"/>
          <p14:tracePt t="23299" x="4892675" y="3643313"/>
          <p14:tracePt t="23310" x="4924425" y="3643313"/>
          <p14:tracePt t="23312" x="4972050" y="3643313"/>
          <p14:tracePt t="23325" x="4987925" y="3643313"/>
          <p14:tracePt t="23346" x="5051425" y="3611563"/>
          <p14:tracePt t="23353" x="5051425" y="3595688"/>
          <p14:tracePt t="23364" x="5051425" y="3532188"/>
          <p14:tracePt t="23372" x="5051425" y="3468688"/>
          <p14:tracePt t="23375" x="5051425" y="3373438"/>
          <p14:tracePt t="23388" x="5019675" y="3230563"/>
          <p14:tracePt t="23404" x="4845050" y="2914650"/>
          <p14:tracePt t="23407" x="4686300" y="2755900"/>
          <p14:tracePt t="23419" x="4497388" y="2628900"/>
          <p14:tracePt t="23434" x="4052888" y="2438400"/>
          <p14:tracePt t="23450" x="3594100" y="2360613"/>
          <p14:tracePt t="23466" x="3230563" y="2360613"/>
          <p14:tracePt t="23475" x="3119438" y="2392363"/>
          <p14:tracePt t="23483" x="3024188" y="2454275"/>
          <p14:tracePt t="23488" x="2913063" y="2533650"/>
          <p14:tracePt t="23498" x="2865438" y="2644775"/>
          <p14:tracePt t="23513" x="2817813" y="2914650"/>
          <p14:tracePt t="23529" x="2928938" y="3151188"/>
          <p14:tracePt t="23537" x="3040063" y="3246438"/>
          <p14:tracePt t="23548" x="3182938" y="3325813"/>
          <p14:tracePt t="23559" x="3562350" y="3421063"/>
          <p14:tracePt t="23575" x="4021138" y="3436938"/>
          <p14:tracePt t="23591" x="4227513" y="3436938"/>
          <p14:tracePt t="23597" x="4465638" y="3421063"/>
          <p14:tracePt t="23602" x="4670425" y="3357563"/>
          <p14:tracePt t="23608" x="4829175" y="3278188"/>
          <p14:tracePt t="23623" x="4940300" y="3198813"/>
          <p14:tracePt t="23626" x="5003800" y="3103563"/>
          <p14:tracePt t="23632" x="5019675" y="2994025"/>
          <p14:tracePt t="23643" x="5019675" y="2898775"/>
          <p14:tracePt t="23653" x="4956175" y="2803525"/>
          <p14:tracePt t="23656" x="4860925" y="2676525"/>
          <p14:tracePt t="23669" x="4718050" y="2565400"/>
          <p14:tracePt t="23671" x="4560888" y="2470150"/>
          <p14:tracePt t="23684" x="4370388" y="2360613"/>
          <p14:tracePt t="23690" x="4164013" y="2281238"/>
          <p14:tracePt t="23700" x="3989388" y="2233613"/>
          <p14:tracePt t="23704" x="3784600" y="2170113"/>
          <p14:tracePt t="23712" x="3625850" y="2170113"/>
          <p14:tracePt t="23721" x="3498850" y="2154238"/>
          <p14:tracePt t="23732" x="3419475" y="2154238"/>
          <p14:tracePt t="23736" x="3371850" y="2154238"/>
          <p14:tracePt t="23748" x="3355975" y="2170113"/>
          <p14:tracePt t="23752" x="3355975" y="2201863"/>
          <p14:tracePt t="23762" x="3355975" y="2233613"/>
          <p14:tracePt t="23780" x="3387725" y="2312988"/>
          <p14:tracePt t="23784" x="3435350" y="2376488"/>
          <p14:tracePt t="23793" x="3514725" y="2438400"/>
          <p14:tracePt t="23810" x="3625850" y="2565400"/>
          <p14:tracePt t="23815" x="3673475" y="2628900"/>
          <p14:tracePt t="23830" x="3721100" y="2676525"/>
          <p14:tracePt t="23833" x="3736975" y="2692400"/>
          <p14:tracePt t="23845" x="3752850" y="2708275"/>
          <p14:tracePt t="23857" x="3800475" y="2708275"/>
          <p14:tracePt t="23914" x="3800475" y="2676525"/>
          <p14:tracePt t="23921" x="3768725" y="2660650"/>
          <p14:tracePt t="23936" x="3736975" y="2597150"/>
          <p14:tracePt t="23944" x="3705225" y="2597150"/>
          <p14:tracePt t="23960" x="3705225" y="2581275"/>
          <p14:tracePt t="23978" x="3689350" y="2581275"/>
          <p14:tracePt t="23994" x="3673475" y="2597150"/>
          <p14:tracePt t="24003" x="3625850" y="2644775"/>
          <p14:tracePt t="24013" x="3594100" y="2708275"/>
          <p14:tracePt t="24016" x="3546475" y="2771775"/>
          <p14:tracePt t="24028" x="3514725" y="2851150"/>
          <p14:tracePt t="24031" x="3467100" y="2930525"/>
          <p14:tracePt t="24044" x="3451225" y="3009900"/>
          <p14:tracePt t="24060" x="3419475" y="3119438"/>
          <p14:tracePt t="24063" x="3419475" y="3167063"/>
          <p14:tracePt t="24075" x="3435350" y="3198813"/>
          <p14:tracePt t="24081" x="3498850" y="3230563"/>
          <p14:tracePt t="24087" x="3562350" y="3246438"/>
          <p14:tracePt t="24099" x="3641725" y="3262313"/>
          <p14:tracePt t="24106" x="3721100" y="3262313"/>
          <p14:tracePt t="24122" x="3911600" y="3262313"/>
          <p14:tracePt t="24128" x="4052888" y="3230563"/>
          <p14:tracePt t="24138" x="4179888" y="3214688"/>
          <p14:tracePt t="24153" x="4386263" y="3119438"/>
          <p14:tracePt t="24170" x="4529138" y="2978150"/>
          <p14:tracePt t="24179" x="4575175" y="2946400"/>
          <p14:tracePt t="24189" x="4575175" y="2882900"/>
          <p14:tracePt t="24200" x="4575175" y="2803525"/>
          <p14:tracePt t="24216" x="4560888" y="2740025"/>
          <p14:tracePt t="24218" x="4545013" y="2708275"/>
          <p14:tracePt t="24231" x="4465638" y="2565400"/>
          <p14:tracePt t="24247" x="4370388" y="2406650"/>
          <p14:tracePt t="24262" x="4322763" y="2328863"/>
          <p14:tracePt t="24264" x="4291013" y="2249488"/>
          <p14:tracePt t="24277" x="4243388" y="2185988"/>
          <p14:tracePt t="24280" x="4227513" y="2170113"/>
          <p14:tracePt t="24296" x="4211638" y="2154238"/>
          <p14:tracePt t="24458" x="4211638" y="2170113"/>
          <p14:tracePt t="24474" x="4211638" y="2201863"/>
          <p14:tracePt t="24484" x="4211638" y="2217738"/>
          <p14:tracePt t="24499" x="4211638" y="2233613"/>
          <p14:tracePt t="24533" x="4227513" y="2249488"/>
          <p14:tracePt t="24563" x="4227513" y="2281238"/>
          <p14:tracePt t="24572" x="4227513" y="2297113"/>
          <p14:tracePt t="24581" x="4259263" y="2297113"/>
          <p14:tracePt t="24592" x="4259263" y="2312988"/>
          <p14:tracePt t="24607" x="4259263" y="2328863"/>
          <p14:tracePt t="24623" x="4275138" y="2360613"/>
          <p14:tracePt t="24931" x="4275138" y="2376488"/>
          <p14:tracePt t="24945" x="4275138" y="2392363"/>
          <p14:tracePt t="24958" x="4275138" y="2406650"/>
          <p14:tracePt t="24964" x="4259263" y="2438400"/>
          <p14:tracePt t="24969" x="4259263" y="2454275"/>
          <p14:tracePt t="24975" x="4243388" y="2454275"/>
          <p14:tracePt t="24988" x="4243388" y="2470150"/>
          <p14:tracePt t="24997" x="4243388" y="2486025"/>
          <p14:tracePt t="25553" x="4227513" y="2486025"/>
          <p14:tracePt t="25562" x="4211638" y="2486025"/>
          <p14:tracePt t="25567" x="4179888" y="2517775"/>
          <p14:tracePt t="25581" x="4148138" y="2533650"/>
          <p14:tracePt t="25592" x="4052888" y="2644775"/>
          <p14:tracePt t="25602" x="3973513" y="2724150"/>
          <p14:tracePt t="25609" x="3895725" y="2835275"/>
          <p14:tracePt t="25616" x="3816350" y="2930525"/>
          <p14:tracePt t="25626" x="3736975" y="3025775"/>
          <p14:tracePt t="25637" x="3609975" y="3167063"/>
          <p14:tracePt t="25642" x="3514725" y="3278188"/>
          <p14:tracePt t="25647" x="3371850" y="3468688"/>
          <p14:tracePt t="25655" x="3230563" y="3627438"/>
          <p14:tracePt t="25669" x="3103563" y="3784600"/>
          <p14:tracePt t="25671" x="2960688" y="3943350"/>
          <p14:tracePt t="25684" x="2833688" y="4070350"/>
          <p14:tracePt t="25700" x="2628900" y="4356100"/>
          <p14:tracePt t="25720" x="2422525" y="4624388"/>
          <p14:tracePt t="25722" x="2343150" y="4767263"/>
          <p14:tracePt t="25728" x="2263775" y="4862513"/>
          <p14:tracePt t="25737" x="2200275" y="4973638"/>
          <p14:tracePt t="25747" x="2168525" y="5068888"/>
          <p14:tracePt t="25752" x="2152650" y="5132388"/>
          <p14:tracePt t="25763" x="2122488" y="5178425"/>
          <p14:tracePt t="25780" x="2106613" y="5257800"/>
          <p14:tracePt t="25786" x="2106613" y="5289550"/>
          <p14:tracePt t="25791" x="2106613" y="5305425"/>
          <p14:tracePt t="25801" x="2106613" y="5321300"/>
          <p14:tracePt t="25907" x="2106613" y="5337175"/>
          <p14:tracePt t="26010" x="2122488" y="5337175"/>
          <p14:tracePt t="26026" x="2136775" y="5321300"/>
          <p14:tracePt t="26037" x="2152650" y="5289550"/>
          <p14:tracePt t="26045" x="2152650" y="5273675"/>
          <p14:tracePt t="26049" x="2168525" y="5257800"/>
          <p14:tracePt t="26056" x="2168525" y="5241925"/>
          <p14:tracePt t="26064" x="2168525" y="5210175"/>
          <p14:tracePt t="26090" x="2168525" y="5194300"/>
          <p14:tracePt t="26114" x="2152650" y="5194300"/>
          <p14:tracePt t="26121" x="2152650" y="5178425"/>
          <p14:tracePt t="26132" x="2122488" y="5178425"/>
          <p14:tracePt t="26139" x="2106613" y="5178425"/>
          <p14:tracePt t="26161" x="2090738" y="5178425"/>
          <p14:tracePt t="26172" x="2074863" y="5178425"/>
          <p14:tracePt t="26175" x="2043113" y="5178425"/>
          <p14:tracePt t="26187" x="2027238" y="5210175"/>
          <p14:tracePt t="26201" x="1995488" y="5257800"/>
          <p14:tracePt t="26218" x="1963738" y="5321300"/>
          <p14:tracePt t="26234" x="1963738" y="5384800"/>
          <p14:tracePt t="26248" x="1979613" y="5400675"/>
          <p14:tracePt t="26263" x="2011363" y="5416550"/>
          <p14:tracePt t="26268" x="2043113" y="5416550"/>
          <p14:tracePt t="26278" x="2074863" y="5448300"/>
          <p14:tracePt t="26281" x="2136775" y="5448300"/>
          <p14:tracePt t="26294" x="2168525" y="5448300"/>
          <p14:tracePt t="26297" x="2247900" y="5448300"/>
          <p14:tracePt t="26309" x="2311400" y="5448300"/>
          <p14:tracePt t="26315" x="2390775" y="5432425"/>
          <p14:tracePt t="26321" x="2438400" y="5416550"/>
          <p14:tracePt t="26327" x="2470150" y="5400675"/>
          <p14:tracePt t="26341" x="2517775" y="5353050"/>
          <p14:tracePt t="26345" x="2549525" y="5337175"/>
          <p14:tracePt t="26356" x="2597150" y="5289550"/>
          <p14:tracePt t="26359" x="2628900" y="5257800"/>
          <p14:tracePt t="26372" x="2644775" y="5210175"/>
          <p14:tracePt t="26375" x="2676525" y="5178425"/>
          <p14:tracePt t="26387" x="2676525" y="5132388"/>
          <p14:tracePt t="26404" x="2676525" y="5037138"/>
          <p14:tracePt t="26411" x="2660650" y="5005388"/>
          <p14:tracePt t="26415" x="2628900" y="4957763"/>
          <p14:tracePt t="26425" x="2597150" y="4926013"/>
          <p14:tracePt t="26435" x="2565400" y="4894263"/>
          <p14:tracePt t="26439" x="2549525" y="4878388"/>
          <p14:tracePt t="26459" x="2517775" y="4878388"/>
          <p14:tracePt t="26508" x="2501900" y="4878388"/>
          <p14:tracePt t="26522" x="2486025" y="4878388"/>
          <p14:tracePt t="26531" x="2470150" y="4910138"/>
          <p14:tracePt t="26538" x="2438400" y="4941888"/>
          <p14:tracePt t="26545" x="2422525" y="4989513"/>
          <p14:tracePt t="26560" x="2422525" y="5068888"/>
          <p14:tracePt t="26575" x="2422525" y="5132388"/>
          <p14:tracePt t="26591" x="2438400" y="5178425"/>
          <p14:tracePt t="26606" x="2454275" y="5210175"/>
          <p14:tracePt t="26609" x="2470150" y="5226050"/>
          <p14:tracePt t="26623" x="2486025" y="5241925"/>
          <p14:tracePt t="26628" x="2533650" y="5257800"/>
          <p14:tracePt t="26632" x="2549525" y="5289550"/>
          <p14:tracePt t="26640" x="2597150" y="5305425"/>
          <p14:tracePt t="26653" x="2613025" y="5305425"/>
          <p14:tracePt t="26656" x="2644775" y="5321300"/>
          <p14:tracePt t="26669" x="2692400" y="5337175"/>
          <p14:tracePt t="26672" x="2724150" y="5368925"/>
          <p14:tracePt t="26684" x="2770188" y="5368925"/>
          <p14:tracePt t="26687" x="2801938" y="5384800"/>
          <p14:tracePt t="26701" x="2849563" y="5384800"/>
          <p14:tracePt t="26703" x="2913063" y="5400675"/>
          <p14:tracePt t="26716" x="2960688" y="5400675"/>
          <p14:tracePt t="26721" x="3008313" y="5400675"/>
          <p14:tracePt t="26732" x="3071813" y="5416550"/>
          <p14:tracePt t="26735" x="3103563" y="5416550"/>
          <p14:tracePt t="26747" x="3151188" y="5416550"/>
          <p14:tracePt t="26762" x="3230563" y="5416550"/>
          <p14:tracePt t="26767" x="3246438" y="5416550"/>
          <p14:tracePt t="26778" x="3262313" y="5416550"/>
          <p14:tracePt t="26794" x="3278188" y="5416550"/>
          <p14:tracePt t="27002" x="3262313" y="5416550"/>
          <p14:tracePt t="27010" x="3230563" y="5416550"/>
          <p14:tracePt t="27020" x="3214688" y="5400675"/>
          <p14:tracePt t="27030" x="3198813" y="5400675"/>
          <p14:tracePt t="27034" x="3182938" y="5400675"/>
          <p14:tracePt t="27040" x="3151188" y="5368925"/>
          <p14:tracePt t="27052" x="3135313" y="5368925"/>
          <p14:tracePt t="27060" x="3103563" y="5353050"/>
          <p14:tracePt t="27065" x="3071813" y="5337175"/>
          <p14:tracePt t="27075" x="3055938" y="5321300"/>
          <p14:tracePt t="27091" x="2992438" y="5289550"/>
          <p14:tracePt t="27107" x="2976563" y="5273675"/>
          <p14:tracePt t="27474" x="2976563" y="5289550"/>
          <p14:tracePt t="27481" x="2976563" y="5305425"/>
          <p14:tracePt t="27500" x="2976563" y="5368925"/>
          <p14:tracePt t="27508" x="2976563" y="5400675"/>
          <p14:tracePt t="27514" x="2976563" y="5416550"/>
          <p14:tracePt t="27526" x="2976563" y="5448300"/>
          <p14:tracePt t="27537" x="2976563" y="5464175"/>
          <p14:tracePt t="27555" x="2976563" y="5480050"/>
          <p14:tracePt t="27588" x="2992438" y="5480050"/>
          <p14:tracePt t="27596" x="3008313" y="5495925"/>
          <p14:tracePt t="27608" x="3103563" y="5495925"/>
          <p14:tracePt t="27622" x="3182938" y="5495925"/>
          <p14:tracePt t="27626" x="3262313" y="5495925"/>
          <p14:tracePt t="27632" x="3325813" y="5495925"/>
          <p14:tracePt t="27643" x="3355975" y="5495925"/>
          <p14:tracePt t="27654" x="3387725" y="5480050"/>
          <p14:tracePt t="27656" x="3419475" y="5448300"/>
          <p14:tracePt t="27669" x="3435350" y="5416550"/>
          <p14:tracePt t="27672" x="3482975" y="5400675"/>
          <p14:tracePt t="27679" x="3482975" y="5337175"/>
          <p14:tracePt t="27689" x="3498850" y="5289550"/>
          <p14:tracePt t="27700" x="3498850" y="5241925"/>
          <p14:tracePt t="27716" x="3498850" y="5132388"/>
          <p14:tracePt t="27721" x="3467100" y="5084763"/>
          <p14:tracePt t="27731" x="3451225" y="5037138"/>
          <p14:tracePt t="27748" x="3341688" y="4941888"/>
          <p14:tracePt t="27752" x="3278188" y="4878388"/>
          <p14:tracePt t="27763" x="3198813" y="4862513"/>
          <p14:tracePt t="27779" x="3040063" y="4814888"/>
          <p14:tracePt t="27795" x="2865438" y="4799013"/>
          <p14:tracePt t="27800" x="2786063" y="4799013"/>
          <p14:tracePt t="27812" x="2724150" y="4814888"/>
          <p14:tracePt t="27826" x="2628900" y="4846638"/>
          <p14:tracePt t="27836" x="2565400" y="4894263"/>
          <p14:tracePt t="27844" x="2517775" y="4926013"/>
          <p14:tracePt t="27861" x="2486025" y="5021263"/>
          <p14:tracePt t="27870" x="2486025" y="5084763"/>
          <p14:tracePt t="27876" x="2486025" y="5132388"/>
          <p14:tracePt t="27889" x="2533650" y="5226050"/>
          <p14:tracePt t="27903" x="2628900" y="5305425"/>
          <p14:tracePt t="27919" x="2724150" y="5384800"/>
          <p14:tracePt t="27936" x="2833688" y="5416550"/>
          <p14:tracePt t="27943" x="2865438" y="5448300"/>
          <p14:tracePt t="27956" x="2913063" y="5448300"/>
          <p14:tracePt t="27966" x="2944813" y="5464175"/>
          <p14:tracePt t="27972" x="2992438" y="5464175"/>
          <p14:tracePt t="27979" x="3024188" y="5464175"/>
          <p14:tracePt t="27987" x="3071813" y="5464175"/>
          <p14:tracePt t="27997" x="3103563" y="5464175"/>
          <p14:tracePt t="28000" x="3119438" y="5464175"/>
          <p14:tracePt t="28013" x="3151188" y="5464175"/>
          <p14:tracePt t="28015" x="3151188" y="5448300"/>
          <p14:tracePt t="28028" x="3167063" y="5448300"/>
          <p14:tracePt t="28031" x="3182938" y="5448300"/>
          <p14:tracePt t="28044" x="3198813" y="5432425"/>
          <p14:tracePt t="28048" x="3230563" y="5416550"/>
          <p14:tracePt t="28074" x="3230563" y="5400675"/>
          <p14:tracePt t="28203" x="3214688" y="5416550"/>
          <p14:tracePt t="28210" x="3214688" y="5448300"/>
          <p14:tracePt t="28221" x="3214688" y="5464175"/>
          <p14:tracePt t="28234" x="3198813" y="5495925"/>
          <p14:tracePt t="28243" x="3198813" y="5527675"/>
          <p14:tracePt t="28274" x="3198813" y="5543550"/>
          <p14:tracePt t="28283" x="3230563" y="5543550"/>
          <p14:tracePt t="28297" x="3246438" y="5559425"/>
          <p14:tracePt t="28312" x="3278188" y="5559425"/>
          <p14:tracePt t="28320" x="3325813" y="5575300"/>
          <p14:tracePt t="28330" x="3355975" y="5575300"/>
          <p14:tracePt t="28341" x="3419475" y="5575300"/>
          <p14:tracePt t="28344" x="3467100" y="5607050"/>
          <p14:tracePt t="28357" x="3498850" y="5607050"/>
          <p14:tracePt t="28362" x="3562350" y="5607050"/>
          <p14:tracePt t="28368" x="3594100" y="5607050"/>
          <p14:tracePt t="28378" x="3641725" y="5607050"/>
          <p14:tracePt t="28388" x="3673475" y="5607050"/>
          <p14:tracePt t="28404" x="3736975" y="5591175"/>
          <p14:tracePt t="28409" x="3752850" y="5575300"/>
          <p14:tracePt t="28421" x="3800475" y="5559425"/>
          <p14:tracePt t="28425" x="3832225" y="5511800"/>
          <p14:tracePt t="28434" x="3863975" y="5495925"/>
          <p14:tracePt t="28451" x="3943350" y="5368925"/>
          <p14:tracePt t="28466" x="3973513" y="5241925"/>
          <p14:tracePt t="28482" x="3989388" y="5084763"/>
          <p14:tracePt t="28487" x="3989388" y="5005388"/>
          <p14:tracePt t="28499" x="3973513" y="4926013"/>
          <p14:tracePt t="28506" x="3927475" y="4862513"/>
          <p14:tracePt t="28516" x="3863975" y="4783138"/>
          <p14:tracePt t="28529" x="3689350" y="4624388"/>
          <p14:tracePt t="28544" x="3530600" y="4481513"/>
          <p14:tracePt t="28559" x="3419475" y="4451350"/>
          <p14:tracePt t="28576" x="3294063" y="4419600"/>
          <p14:tracePt t="28586" x="3230563" y="4419600"/>
          <p14:tracePt t="28595" x="3198813" y="4419600"/>
          <p14:tracePt t="28606" x="3135313" y="4419600"/>
          <p14:tracePt t="28610" x="3103563" y="4419600"/>
          <p14:tracePt t="28623" x="3040063" y="4435475"/>
          <p14:tracePt t="28631" x="2976563" y="4465638"/>
          <p14:tracePt t="28635" x="2897188" y="4529138"/>
          <p14:tracePt t="28644" x="2833688" y="4592638"/>
          <p14:tracePt t="28653" x="2754313" y="4672013"/>
          <p14:tracePt t="28655" x="2708275" y="4751388"/>
          <p14:tracePt t="28669" x="2660650" y="4830763"/>
          <p14:tracePt t="28673" x="2628900" y="4894263"/>
          <p14:tracePt t="28684" x="2597150" y="4973638"/>
          <p14:tracePt t="28700" x="2581275" y="5068888"/>
          <p14:tracePt t="28703" x="2581275" y="5100638"/>
          <p14:tracePt t="28715" x="2581275" y="5146675"/>
          <p14:tracePt t="28720" x="2581275" y="5162550"/>
          <p14:tracePt t="28731" x="2597150" y="5178425"/>
          <p14:tracePt t="28748" x="2628900" y="5226050"/>
          <p14:tracePt t="28752" x="2644775" y="5241925"/>
          <p14:tracePt t="28762" x="2644775" y="5257800"/>
          <p14:tracePt t="28779" x="2676525" y="5289550"/>
          <p14:tracePt t="29107" x="2692400" y="5289550"/>
          <p14:tracePt t="29122" x="2724150" y="5289550"/>
          <p14:tracePt t="29131" x="2786063" y="5289550"/>
          <p14:tracePt t="29138" x="2865438" y="5289550"/>
          <p14:tracePt t="29144" x="2944813" y="5289550"/>
          <p14:tracePt t="29156" x="3040063" y="5305425"/>
          <p14:tracePt t="29169" x="3230563" y="5305425"/>
          <p14:tracePt t="29179" x="3325813" y="5305425"/>
          <p14:tracePt t="29186" x="3419475" y="5305425"/>
          <p14:tracePt t="29201" x="3594100" y="5321300"/>
          <p14:tracePt t="29217" x="3736975" y="5321300"/>
          <p14:tracePt t="29225" x="3800475" y="5321300"/>
          <p14:tracePt t="29234" x="3832225" y="5289550"/>
          <p14:tracePt t="29239" x="3879850" y="5257800"/>
          <p14:tracePt t="29248" x="3911600" y="5241925"/>
          <p14:tracePt t="29262" x="3943350" y="5194300"/>
          <p14:tracePt t="29267" x="3959225" y="5178425"/>
          <p14:tracePt t="29278" x="3973513" y="5132388"/>
          <p14:tracePt t="29281" x="3973513" y="5100638"/>
          <p14:tracePt t="29287" x="3973513" y="5084763"/>
          <p14:tracePt t="29298" x="3973513" y="5037138"/>
          <p14:tracePt t="29310" x="3973513" y="5005388"/>
          <p14:tracePt t="29313" x="3927475" y="4941888"/>
          <p14:tracePt t="29325" x="3863975" y="4878388"/>
          <p14:tracePt t="29328" x="3784600" y="4799013"/>
          <p14:tracePt t="29340" x="3705225" y="4735513"/>
          <p14:tracePt t="29344" x="3657600" y="4703763"/>
          <p14:tracePt t="29356" x="3578225" y="4687888"/>
          <p14:tracePt t="29360" x="3514725" y="4656138"/>
          <p14:tracePt t="29372" x="3451225" y="4640263"/>
          <p14:tracePt t="29378" x="3419475" y="4640263"/>
          <p14:tracePt t="29387" x="3355975" y="4640263"/>
          <p14:tracePt t="29404" x="3230563" y="4672013"/>
          <p14:tracePt t="29408" x="3182938" y="4735513"/>
          <p14:tracePt t="29419" x="3135313" y="4783138"/>
          <p14:tracePt t="29425" x="3103563" y="4862513"/>
          <p14:tracePt t="29434" x="3071813" y="4941888"/>
          <p14:tracePt t="29450" x="3055938" y="5084763"/>
          <p14:tracePt t="29466" x="3055938" y="5162550"/>
          <p14:tracePt t="29482" x="3087688" y="5241925"/>
          <p14:tracePt t="29488" x="3119438" y="5289550"/>
          <p14:tracePt t="29498" x="3167063" y="5305425"/>
          <p14:tracePt t="29513" x="3230563" y="5337175"/>
          <p14:tracePt t="29520" x="3262313" y="5368925"/>
          <p14:tracePt t="29529" x="3309938" y="5384800"/>
          <p14:tracePt t="29545" x="3341688" y="5384800"/>
          <p14:tracePt t="29561" x="3355975" y="5384800"/>
          <p14:tracePt t="29576" x="3387725" y="5384800"/>
          <p14:tracePt t="29602" x="3403600" y="5384800"/>
          <p14:tracePt t="29613" x="3419475" y="5368925"/>
          <p14:tracePt t="29628" x="3498850" y="5353050"/>
          <p14:tracePt t="29633" x="3562350" y="5353050"/>
          <p14:tracePt t="29641" x="3641725" y="5321300"/>
          <p14:tracePt t="29653" x="3752850" y="5289550"/>
          <p14:tracePt t="29656" x="3879850" y="5273675"/>
          <p14:tracePt t="29669" x="3989388" y="5273675"/>
          <p14:tracePt t="29672" x="4132263" y="5257800"/>
          <p14:tracePt t="29685" x="4275138" y="5241925"/>
          <p14:tracePt t="29687" x="4433888" y="5241925"/>
          <p14:tracePt t="29700" x="4606925" y="5241925"/>
          <p14:tracePt t="29703" x="4829175" y="5241925"/>
          <p14:tracePt t="29716" x="5067300" y="5289550"/>
          <p14:tracePt t="29722" x="5303838" y="5289550"/>
          <p14:tracePt t="29732" x="5541963" y="5321300"/>
          <p14:tracePt t="29735" x="5764213" y="5321300"/>
          <p14:tracePt t="29747" x="5969000" y="5337175"/>
          <p14:tracePt t="29763" x="6334125" y="5337175"/>
          <p14:tracePt t="29769" x="6475413" y="5337175"/>
          <p14:tracePt t="29778" x="6602413" y="5337175"/>
          <p14:tracePt t="29795" x="6808788" y="5321300"/>
          <p14:tracePt t="29802" x="6888163" y="5321300"/>
          <p14:tracePt t="29810" x="6951663" y="5289550"/>
          <p14:tracePt t="29826" x="7061200" y="5289550"/>
          <p14:tracePt t="29832" x="7140575" y="5289550"/>
          <p14:tracePt t="29843" x="7204075" y="5289550"/>
          <p14:tracePt t="29860" x="7315200" y="5273675"/>
          <p14:tracePt t="29871" x="7378700" y="5273675"/>
          <p14:tracePt t="29877" x="7442200" y="5257800"/>
          <p14:tracePt t="29883" x="7505700" y="5257800"/>
          <p14:tracePt t="29890" x="7585075" y="5241925"/>
          <p14:tracePt t="29903" x="7742238" y="5210175"/>
          <p14:tracePt t="29919" x="7853363" y="5210175"/>
          <p14:tracePt t="29934" x="7916863" y="5210175"/>
          <p14:tracePt t="29943" x="7948613" y="5194300"/>
          <p14:tracePt t="29949" x="7980363" y="5194300"/>
          <p14:tracePt t="29952" x="7996238" y="5194300"/>
          <p14:tracePt t="29979" x="8012113" y="5194300"/>
          <p14:tracePt t="29987" x="8012113" y="5178425"/>
          <p14:tracePt t="30010" x="8027988" y="5162550"/>
          <p14:tracePt t="30019" x="8027988" y="5132388"/>
          <p14:tracePt t="30030" x="8059738" y="5116513"/>
          <p14:tracePt t="30034" x="8059738" y="5100638"/>
          <p14:tracePt t="30039" x="8075613" y="5084763"/>
          <p14:tracePt t="30049" x="8091488" y="5037138"/>
          <p14:tracePt t="30059" x="8091488" y="5005388"/>
          <p14:tracePt t="30076" x="8107363" y="4926013"/>
          <p14:tracePt t="30079" x="8139113" y="4878388"/>
          <p14:tracePt t="30091" x="8154988" y="4862513"/>
          <p14:tracePt t="30106" x="8186738" y="4799013"/>
          <p14:tracePt t="30122" x="8218488" y="4767263"/>
          <p14:tracePt t="30130" x="8232775" y="4735513"/>
          <p14:tracePt t="30136" x="8248650" y="4719638"/>
          <p14:tracePt t="30153" x="8296275" y="4687888"/>
          <p14:tracePt t="30170" x="8312150" y="4656138"/>
          <p14:tracePt t="30187" x="8312150" y="4640263"/>
          <p14:tracePt t="30210" x="8312150" y="4624388"/>
          <p14:tracePt t="30234" x="8296275" y="4624388"/>
          <p14:tracePt t="30252" x="8280400" y="4624388"/>
          <p14:tracePt t="30258" x="8264525" y="4608513"/>
          <p14:tracePt t="30266" x="8218488" y="4608513"/>
          <p14:tracePt t="30278" x="8186738" y="4608513"/>
          <p14:tracePt t="30283" x="8123238" y="4608513"/>
          <p14:tracePt t="30287" x="8059738" y="4608513"/>
          <p14:tracePt t="30298" x="7980363" y="4608513"/>
          <p14:tracePt t="30310" x="7932738" y="4608513"/>
          <p14:tracePt t="30313" x="7853363" y="4608513"/>
          <p14:tracePt t="30323" x="7773988" y="4624388"/>
          <p14:tracePt t="30331" x="7694613" y="4656138"/>
          <p14:tracePt t="30341" x="7631113" y="4672013"/>
          <p14:tracePt t="30346" x="7569200" y="4703763"/>
          <p14:tracePt t="30351" x="7505700" y="4751388"/>
          <p14:tracePt t="30362" x="7458075" y="4783138"/>
          <p14:tracePt t="30373" x="7394575" y="4830763"/>
          <p14:tracePt t="30376" x="7331075" y="4862513"/>
          <p14:tracePt t="30388" x="7299325" y="4926013"/>
          <p14:tracePt t="30404" x="7251700" y="5005388"/>
          <p14:tracePt t="30409" x="7251700" y="5053013"/>
          <p14:tracePt t="30420" x="7251700" y="5068888"/>
          <p14:tracePt t="30434" x="7267575" y="5132388"/>
          <p14:tracePt t="30450" x="7346950" y="5162550"/>
          <p14:tracePt t="30466" x="7394575" y="5178425"/>
          <p14:tracePt t="30482" x="7473950" y="5226050"/>
          <p14:tracePt t="30489" x="7505700" y="5226050"/>
          <p14:tracePt t="30500" x="7537450" y="5226050"/>
          <p14:tracePt t="30506" x="7553325" y="5226050"/>
          <p14:tracePt t="30514" x="7585075" y="5226050"/>
          <p14:tracePt t="30530" x="7600950" y="5226050"/>
          <p14:tracePt t="30544" x="7616825" y="5226050"/>
          <p14:tracePt t="30793" x="7631113" y="5226050"/>
          <p14:tracePt t="30812" x="7662863" y="5226050"/>
          <p14:tracePt t="30822" x="7678738" y="5226050"/>
          <p14:tracePt t="30834" x="7694613" y="5226050"/>
          <p14:tracePt t="30850" x="7710488" y="5241925"/>
          <p14:tracePt t="30867" x="7742238" y="5241925"/>
          <p14:tracePt t="30884" x="7758113" y="5241925"/>
          <p14:tracePt t="30892" x="7773988" y="5241925"/>
          <p14:tracePt t="30904" x="7821613" y="5241925"/>
          <p14:tracePt t="30920" x="7853363" y="5241925"/>
          <p14:tracePt t="30935" x="7869238" y="5241925"/>
          <p14:tracePt t="30943" x="7900988" y="5241925"/>
          <p14:tracePt t="30948" x="7916863" y="5241925"/>
          <p14:tracePt t="30956" x="7932738" y="5241925"/>
          <p14:tracePt t="30966" x="7948613" y="5241925"/>
          <p14:tracePt t="30982" x="7980363" y="5241925"/>
          <p14:tracePt t="30986" x="7996238" y="5241925"/>
          <p14:tracePt t="30997" x="8012113" y="5241925"/>
          <p14:tracePt t="31014" x="8027988" y="5241925"/>
          <p14:tracePt t="31018" x="8027988" y="5210175"/>
          <p14:tracePt t="31032" x="8059738" y="5210175"/>
          <p14:tracePt t="31049" x="8075613" y="5210175"/>
          <p14:tracePt t="31131" x="8075613" y="5194300"/>
          <p14:tracePt t="31160" x="8091488" y="5194300"/>
          <p14:tracePt t="31171" x="8107363" y="5194300"/>
          <p14:tracePt t="31176" x="8154988" y="5194300"/>
          <p14:tracePt t="31190" x="8186738" y="5194300"/>
          <p14:tracePt t="31201" x="8296275" y="5178425"/>
          <p14:tracePt t="31217" x="8391525" y="5132388"/>
          <p14:tracePt t="31232" x="8486775" y="5100638"/>
          <p14:tracePt t="31241" x="8534400" y="5084763"/>
          <p14:tracePt t="31248" x="8566150" y="5053013"/>
          <p14:tracePt t="31268" x="8613775" y="5005388"/>
          <p14:tracePt t="31273" x="8629650" y="4973638"/>
          <p14:tracePt t="31282" x="8629650" y="4941888"/>
          <p14:tracePt t="31294" x="8645525" y="4894263"/>
          <p14:tracePt t="31298" x="8645525" y="4846638"/>
          <p14:tracePt t="31303" x="8645525" y="4799013"/>
          <p14:tracePt t="31313" x="8645525" y="4735513"/>
          <p14:tracePt t="31326" x="8645525" y="4703763"/>
          <p14:tracePt t="31330" x="8613775" y="4656138"/>
          <p14:tracePt t="31335" x="8597900" y="4624388"/>
          <p14:tracePt t="31343" x="8582025" y="4608513"/>
          <p14:tracePt t="31358" x="8566150" y="4576763"/>
          <p14:tracePt t="31360" x="8518525" y="4560888"/>
          <p14:tracePt t="31375" x="8502650" y="4560888"/>
          <p14:tracePt t="31387" x="8486775" y="4560888"/>
          <p14:tracePt t="31403" x="8455025" y="4560888"/>
          <p14:tracePt t="31419" x="8439150" y="4560888"/>
          <p14:tracePt t="31435" x="8407400" y="4576763"/>
          <p14:tracePt t="31440" x="8375650" y="4576763"/>
          <p14:tracePt t="31451" x="8343900" y="4592638"/>
          <p14:tracePt t="31466" x="8296275" y="4624388"/>
          <p14:tracePt t="31482" x="8248650" y="4672013"/>
          <p14:tracePt t="31490" x="8248650" y="4687888"/>
          <p14:tracePt t="31500" x="8218488" y="4703763"/>
          <p14:tracePt t="31514" x="8218488" y="4735513"/>
          <p14:tracePt t="31783" x="8202613" y="4735513"/>
          <p14:tracePt t="31800" x="8202613" y="4751388"/>
          <p14:tracePt t="31943" x="8186738" y="4767263"/>
          <p14:tracePt t="32146" x="8186738" y="4783138"/>
          <p14:tracePt t="32309" x="8218488" y="4783138"/>
          <p14:tracePt t="32317" x="8232775" y="4783138"/>
          <p14:tracePt t="32326" x="8248650" y="4783138"/>
          <p14:tracePt t="32331" x="8296275" y="4767263"/>
          <p14:tracePt t="32337" x="8312150" y="4735513"/>
          <p14:tracePt t="32350" x="8343900" y="4703763"/>
          <p14:tracePt t="32356" x="8375650" y="4656138"/>
          <p14:tracePt t="32359" x="8407400" y="4608513"/>
          <p14:tracePt t="32374" x="8423275" y="4545013"/>
          <p14:tracePt t="32376" x="8455025" y="4481513"/>
          <p14:tracePt t="32390" x="8455025" y="4403725"/>
          <p14:tracePt t="32398" x="8455025" y="4308475"/>
          <p14:tracePt t="32401" x="8455025" y="4244975"/>
          <p14:tracePt t="32407" x="8455025" y="4181475"/>
          <p14:tracePt t="32418" x="8455025" y="4133850"/>
          <p14:tracePt t="32434" x="8423275" y="4102100"/>
          <p14:tracePt t="32451" x="8407400" y="4102100"/>
          <p14:tracePt t="32467" x="8359775" y="4102100"/>
          <p14:tracePt t="32482" x="8328025" y="4102100"/>
          <p14:tracePt t="32488" x="8280400" y="4102100"/>
          <p14:tracePt t="32499" x="8248650" y="4117975"/>
          <p14:tracePt t="32508" x="8186738" y="4133850"/>
          <p14:tracePt t="32513" x="8123238" y="4149725"/>
          <p14:tracePt t="32523" x="8027988" y="4197350"/>
          <p14:tracePt t="32531" x="7948613" y="4260850"/>
          <p14:tracePt t="32544" x="7742238" y="4356100"/>
          <p14:tracePt t="32560" x="7585075" y="4451350"/>
          <p14:tracePt t="32576" x="7505700" y="4529138"/>
          <p14:tracePt t="32585" x="7505700" y="4545013"/>
          <p14:tracePt t="32594" x="7505700" y="4576763"/>
          <p14:tracePt t="32608" x="7537450" y="4624388"/>
          <p14:tracePt t="32622" x="7585075" y="4672013"/>
          <p14:tracePt t="32624" x="7631113" y="4703763"/>
          <p14:tracePt t="32635" x="7710488" y="4767263"/>
          <p14:tracePt t="32643" x="7773988" y="4814888"/>
          <p14:tracePt t="32654" x="7837488" y="4830763"/>
          <p14:tracePt t="32656" x="7900988" y="4846638"/>
          <p14:tracePt t="32663" x="7948613" y="4862513"/>
          <p14:tracePt t="32672" x="7996238" y="4894263"/>
          <p14:tracePt t="32684" x="8012113" y="4910138"/>
          <p14:tracePt t="32687" x="8027988" y="4910138"/>
          <p14:tracePt t="32695" x="8059738" y="4910138"/>
          <p14:tracePt t="32704" x="8075613" y="4910138"/>
          <p14:tracePt t="32954" x="8075613" y="4894263"/>
          <p14:tracePt t="32963" x="8075613" y="4862513"/>
          <p14:tracePt t="32976" x="8075613" y="4767263"/>
          <p14:tracePt t="32987" x="8075613" y="4687888"/>
          <p14:tracePt t="33001" x="8107363" y="4529138"/>
          <p14:tracePt t="33008" x="8107363" y="4451350"/>
          <p14:tracePt t="33018" x="8139113" y="4371975"/>
          <p14:tracePt t="33031" x="8154988" y="4324350"/>
          <p14:tracePt t="33039" x="8154988" y="4292600"/>
          <p14:tracePt t="33114" x="8154988" y="4340225"/>
          <p14:tracePt t="33122" x="8170863" y="4419600"/>
          <p14:tracePt t="33130" x="8170863" y="4497388"/>
          <p14:tracePt t="33137" x="8186738" y="4592638"/>
          <p14:tracePt t="33148" x="8186738" y="4672013"/>
          <p14:tracePt t="33160" x="8186738" y="4751388"/>
          <p14:tracePt t="33170" x="8218488" y="4767263"/>
          <p14:tracePt t="33187" x="8232775" y="4783138"/>
          <p14:tracePt t="33226" x="8202613" y="4767263"/>
          <p14:tracePt t="33235" x="8091488" y="4735513"/>
          <p14:tracePt t="33249" x="7662863" y="4719638"/>
          <p14:tracePt t="33258" x="7410450" y="4719638"/>
          <p14:tracePt t="33266" x="7172325" y="4735513"/>
          <p14:tracePt t="33283" x="6840538" y="4767263"/>
          <p14:tracePt t="33288" x="6713538" y="4814888"/>
          <p14:tracePt t="33298" x="6618288" y="4846638"/>
          <p14:tracePt t="33309" x="6554788" y="4910138"/>
          <p14:tracePt t="33312" x="6523038" y="5005388"/>
          <p14:tracePt t="33325" x="6523038" y="5084763"/>
          <p14:tracePt t="33328" x="6570663" y="5178425"/>
          <p14:tracePt t="33340" x="6665913" y="5289550"/>
          <p14:tracePt t="33345" x="6792913" y="5384800"/>
          <p14:tracePt t="33357" x="6951663" y="5464175"/>
          <p14:tracePt t="33359" x="7124700" y="5543550"/>
          <p14:tracePt t="33372" x="7315200" y="5607050"/>
          <p14:tracePt t="33376" x="7505700" y="5638800"/>
          <p14:tracePt t="33387" x="7694613" y="5654675"/>
          <p14:tracePt t="33403" x="8027988" y="5654675"/>
          <p14:tracePt t="33410" x="8186738" y="5591175"/>
          <p14:tracePt t="33420" x="8312150" y="5511800"/>
          <p14:tracePt t="33424" x="8391525" y="5416550"/>
          <p14:tracePt t="33434" x="8455025" y="5321300"/>
          <p14:tracePt t="33451" x="8470900" y="5037138"/>
          <p14:tracePt t="33467" x="8296275" y="4719638"/>
          <p14:tracePt t="33474" x="8186738" y="4640263"/>
          <p14:tracePt t="33482" x="8043863" y="4576763"/>
          <p14:tracePt t="33497" x="7821613" y="4560888"/>
          <p14:tracePt t="33505" x="7726363" y="4576763"/>
          <p14:tracePt t="33514" x="7631113" y="4656138"/>
          <p14:tracePt t="33530" x="7473950" y="4926013"/>
          <p14:tracePt t="33536" x="7410450" y="5146675"/>
          <p14:tracePt t="33548" x="7410450" y="5337175"/>
          <p14:tracePt t="33560" x="7537450" y="5734050"/>
          <p14:tracePt t="33570" x="7710488" y="5891213"/>
          <p14:tracePt t="33577" x="7916863" y="6034088"/>
          <p14:tracePt t="33591" x="8139113" y="6161088"/>
          <p14:tracePt t="33596" x="8455025" y="6272213"/>
          <p14:tracePt t="33601" x="8772525" y="6351588"/>
          <p14:tracePt t="33609" x="9120188" y="6430963"/>
          <p14:tracePt t="33622" x="9437688" y="6494463"/>
          <p14:tracePt t="33625" x="9737725" y="6494463"/>
          <p14:tracePt t="33638" x="9975850" y="6494463"/>
          <p14:tracePt t="33643" x="10148888" y="6446838"/>
          <p14:tracePt t="33653" x="10275888" y="6319838"/>
          <p14:tracePt t="33655" x="10323513" y="6192838"/>
          <p14:tracePt t="33670" x="10323513" y="6034088"/>
          <p14:tracePt t="33672" x="10228263" y="5829300"/>
          <p14:tracePt t="33685" x="10039350" y="5591175"/>
          <p14:tracePt t="33689" x="9785350" y="5353050"/>
          <p14:tracePt t="33700" x="9467850" y="5053013"/>
          <p14:tracePt t="33703" x="9072563" y="4719638"/>
          <p14:tracePt t="33716" x="8693150" y="4403725"/>
          <p14:tracePt t="33720" x="8328025" y="4070350"/>
          <p14:tracePt t="33732" x="8043863" y="3784600"/>
          <p14:tracePt t="33735" x="7789863" y="3468688"/>
          <p14:tracePt t="33746" x="7631113" y="3182938"/>
          <p14:tracePt t="33763" x="7458075" y="2470150"/>
          <p14:tracePt t="33767" x="7410450" y="2043113"/>
          <p14:tracePt t="33781" x="7410450" y="1568450"/>
          <p14:tracePt t="33786" x="7410450" y="1092200"/>
          <p14:tracePt t="33793" x="7410450" y="53816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74426" y="30033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64626" y="1440236"/>
            <a:ext cx="10820400" cy="5117431"/>
          </a:xfrm>
          <a:prstGeom prst="rect">
            <a:avLst/>
          </a:prstGeom>
          <a:noFill/>
          <a:ln>
            <a:noFill/>
          </a:ln>
        </p:spPr>
        <p:txBody>
          <a:bodyPr spcFirstLastPara="1" wrap="square" lIns="91425" tIns="45700" rIns="91425" bIns="45700" anchor="t" anchorCtr="0">
            <a:normAutofit/>
          </a:bodyPr>
          <a:lstStyle/>
          <a:p>
            <a:pPr marL="114300" indent="0">
              <a:buNone/>
            </a:pPr>
            <a:r>
              <a:rPr lang="en-US" dirty="0"/>
              <a:t>These are the </a:t>
            </a:r>
            <a:r>
              <a:rPr lang="en-US" b="1" dirty="0"/>
              <a:t>10 security principles </a:t>
            </a:r>
            <a:r>
              <a:rPr lang="en-US" dirty="0"/>
              <a:t>guiding The Green Pace Security Policy:</a:t>
            </a:r>
          </a:p>
          <a:p>
            <a:r>
              <a:rPr lang="en-US" dirty="0"/>
              <a:t>Least Privilege</a:t>
            </a:r>
          </a:p>
          <a:p>
            <a:r>
              <a:rPr lang="en-US" dirty="0"/>
              <a:t>Fail Securely</a:t>
            </a:r>
          </a:p>
          <a:p>
            <a:r>
              <a:rPr lang="en-US" dirty="0"/>
              <a:t>Separation of Duties</a:t>
            </a:r>
          </a:p>
          <a:p>
            <a:r>
              <a:rPr lang="en-US" dirty="0"/>
              <a:t>Economy of Mechanism</a:t>
            </a:r>
          </a:p>
          <a:p>
            <a:r>
              <a:rPr lang="en-US" dirty="0"/>
              <a:t>Complete Mediation</a:t>
            </a:r>
          </a:p>
          <a:p>
            <a:r>
              <a:rPr lang="en-US" dirty="0"/>
              <a:t>Defense in Depth</a:t>
            </a:r>
          </a:p>
          <a:p>
            <a:r>
              <a:rPr lang="en-US" dirty="0"/>
              <a:t>Open Design</a:t>
            </a:r>
          </a:p>
          <a:p>
            <a:r>
              <a:rPr lang="en-US" dirty="0"/>
              <a:t>Secure Defaults</a:t>
            </a:r>
          </a:p>
          <a:p>
            <a:r>
              <a:rPr lang="en-US" dirty="0"/>
              <a:t>Psychological Acceptability</a:t>
            </a:r>
          </a:p>
          <a:p>
            <a:r>
              <a:rPr lang="en-US" dirty="0"/>
              <a:t>Least Common Mechanism.</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1" name="Audio 160">
            <a:hlinkClick r:id="" action="ppaction://media"/>
            <a:extLst>
              <a:ext uri="{FF2B5EF4-FFF2-40B4-BE49-F238E27FC236}">
                <a16:creationId xmlns:a16="http://schemas.microsoft.com/office/drawing/2014/main" id="{0087F758-30F6-F7B9-6249-C0389A6C0E4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252"/>
    </mc:Choice>
    <mc:Fallback>
      <p:transition spd="slow" advTm="15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1"/>
                </p:tgtEl>
              </p:cMediaNode>
            </p:audio>
          </p:childTnLst>
        </p:cTn>
      </p:par>
    </p:tnLst>
  </p:timing>
  <p:extLst>
    <p:ext uri="{3A86A75C-4F4B-4683-9AE1-C65F6400EC91}">
      <p14:laserTraceLst xmlns:p14="http://schemas.microsoft.com/office/powerpoint/2010/main">
        <p14:tracePtLst>
          <p14:tracePt t="1381" x="4527550" y="6337300"/>
          <p14:tracePt t="1624" x="5256213" y="6540500"/>
          <p14:tracePt t="1631" x="6000750" y="6272213"/>
          <p14:tracePt t="1643" x="6761163" y="6034088"/>
          <p14:tracePt t="1658" x="8359775" y="5559425"/>
          <p14:tracePt t="1674" x="9912350" y="5116513"/>
          <p14:tracePt t="1689" x="11226800" y="4751388"/>
          <p14:tracePt t="2279" x="12001500" y="1584325"/>
          <p14:tracePt t="2287" x="11860213" y="1520825"/>
          <p14:tracePt t="2299" x="11717338" y="1473200"/>
          <p14:tracePt t="2315" x="11479213" y="1362075"/>
          <p14:tracePt t="2330" x="11383963" y="1346200"/>
          <p14:tracePt t="2416" x="11368088" y="1346200"/>
          <p14:tracePt t="2448" x="11368088" y="1362075"/>
          <p14:tracePt t="2455" x="11336338" y="1362075"/>
          <p14:tracePt t="2472" x="11320463" y="1362075"/>
          <p14:tracePt t="2488" x="11304588" y="1377950"/>
          <p14:tracePt t="2495" x="11258550" y="1377950"/>
          <p14:tracePt t="2504" x="11226800" y="1393825"/>
          <p14:tracePt t="2518" x="11163300" y="1393825"/>
          <p14:tracePt t="2534" x="11020425" y="1409700"/>
          <p14:tracePt t="2535" x="10941050" y="1409700"/>
          <p14:tracePt t="2549" x="10861675" y="1409700"/>
          <p14:tracePt t="2565" x="10702925" y="1409700"/>
          <p14:tracePt t="2580" x="10577513" y="1409700"/>
          <p14:tracePt t="2597" x="10466388" y="1409700"/>
          <p14:tracePt t="2611" x="10387013" y="1409700"/>
          <p14:tracePt t="2627" x="10307638" y="1441450"/>
          <p14:tracePt t="2642" x="10228263" y="1473200"/>
          <p14:tracePt t="2659" x="10117138" y="1489075"/>
          <p14:tracePt t="2674" x="9991725" y="1552575"/>
          <p14:tracePt t="2690" x="9912350" y="1568450"/>
          <p14:tracePt t="2705" x="9880600" y="1600200"/>
          <p14:tracePt t="2743" x="9864725" y="1616075"/>
          <p14:tracePt t="2759" x="9864725" y="1631950"/>
          <p14:tracePt t="2768" x="9832975" y="1647825"/>
          <p14:tracePt t="2784" x="9817100" y="1679575"/>
          <p14:tracePt t="2791" x="9801225" y="1679575"/>
          <p14:tracePt t="2800" x="9785350" y="1695450"/>
          <p14:tracePt t="2847" x="9753600" y="1695450"/>
          <p14:tracePt t="2863" x="9737725" y="1695450"/>
          <p14:tracePt t="2871" x="9705975" y="1711325"/>
          <p14:tracePt t="2879" x="9658350" y="1711325"/>
          <p14:tracePt t="2893" x="9594850" y="1725613"/>
          <p14:tracePt t="2909" x="9467850" y="1757363"/>
          <p14:tracePt t="2924" x="9326563" y="1773238"/>
          <p14:tracePt t="2940" x="9167813" y="1789113"/>
          <p14:tracePt t="2955" x="8961438" y="1836738"/>
          <p14:tracePt t="2971" x="8788400" y="1852613"/>
          <p14:tracePt t="2987" x="8629650" y="1868488"/>
          <p14:tracePt t="3002" x="8486775" y="1868488"/>
          <p14:tracePt t="3018" x="8391525" y="1868488"/>
          <p14:tracePt t="3034" x="8296275" y="1868488"/>
          <p14:tracePt t="3049" x="8218488" y="1868488"/>
          <p14:tracePt t="3065" x="8154988" y="1868488"/>
          <p14:tracePt t="3080" x="8075613" y="1868488"/>
          <p14:tracePt t="3096" x="8059738" y="1868488"/>
          <p14:tracePt t="3097" x="8012113" y="1868488"/>
          <p14:tracePt t="3111" x="7996238" y="1868488"/>
          <p14:tracePt t="3113" x="7980363" y="1868488"/>
          <p14:tracePt t="3127" x="7964488" y="1868488"/>
          <p14:tracePt t="3168" x="7964488" y="1836738"/>
          <p14:tracePt t="3175" x="7932738" y="1836738"/>
          <p14:tracePt t="3299" x="7932738" y="1820863"/>
          <p14:tracePt t="3336" x="7916863" y="1820863"/>
          <p14:tracePt t="3351" x="7916863" y="1804988"/>
          <p14:tracePt t="3967" x="7900988" y="1804988"/>
          <p14:tracePt t="4081" x="7900988" y="1789113"/>
          <p14:tracePt t="4279" x="7900988" y="1757363"/>
          <p14:tracePt t="4583" x="7932738" y="1757363"/>
          <p14:tracePt t="4599" x="7948613" y="1757363"/>
          <p14:tracePt t="4607" x="7948613" y="1741488"/>
          <p14:tracePt t="4615" x="7964488" y="1741488"/>
          <p14:tracePt t="4631" x="7980363" y="1741488"/>
          <p14:tracePt t="4643" x="8012113" y="1725613"/>
          <p14:tracePt t="4658" x="8043863" y="1711325"/>
          <p14:tracePt t="4675" x="8091488" y="1679575"/>
          <p14:tracePt t="4689" x="8123238" y="1663700"/>
          <p14:tracePt t="4705" x="8170863" y="1647825"/>
          <p14:tracePt t="4721" x="8186738" y="1647825"/>
          <p14:tracePt t="4736" x="8202613" y="1631950"/>
          <p14:tracePt t="4752" x="8218488" y="1584325"/>
          <p14:tracePt t="4768" x="8264525" y="1552575"/>
          <p14:tracePt t="4783" x="8280400" y="1520825"/>
          <p14:tracePt t="4799" x="8296275" y="1504950"/>
          <p14:tracePt t="4800" x="8328025" y="1504950"/>
          <p14:tracePt t="4815" x="8328025" y="1489075"/>
          <p14:tracePt t="4816" x="8343900" y="1489075"/>
          <p14:tracePt t="4830" x="8343900" y="1473200"/>
          <p14:tracePt t="4848" x="8359775" y="1441450"/>
          <p14:tracePt t="4889" x="8359775" y="1425575"/>
          <p14:tracePt t="4944" x="8375650" y="1425575"/>
          <p14:tracePt t="4968" x="8375650" y="1409700"/>
          <p14:tracePt t="4999" x="8375650" y="1393825"/>
          <p14:tracePt t="5329" x="8407400" y="1393825"/>
          <p14:tracePt t="5343" x="8423275" y="1393825"/>
          <p14:tracePt t="5359" x="8439150" y="1393825"/>
          <p14:tracePt t="5367" x="8455025" y="1362075"/>
          <p14:tracePt t="5391" x="8486775" y="1362075"/>
          <p14:tracePt t="5415" x="8502650" y="1362075"/>
          <p14:tracePt t="5431" x="8518525" y="1362075"/>
          <p14:tracePt t="5456" x="8534400" y="1362075"/>
          <p14:tracePt t="5463" x="8566150" y="1362075"/>
          <p14:tracePt t="5488" x="8582025" y="1362075"/>
          <p14:tracePt t="5504" x="8597900" y="1362075"/>
          <p14:tracePt t="5511" x="8597900" y="1346200"/>
          <p14:tracePt t="5520" x="8613775" y="1346200"/>
          <p14:tracePt t="5533" x="8645525" y="1346200"/>
          <p14:tracePt t="5549" x="8661400" y="1330325"/>
          <p14:tracePt t="5564" x="8724900" y="1314450"/>
          <p14:tracePt t="5581" x="8740775" y="1282700"/>
          <p14:tracePt t="5596" x="8756650" y="1282700"/>
          <p14:tracePt t="5615" x="8772525" y="1266825"/>
          <p14:tracePt t="5647" x="8804275" y="1266825"/>
          <p14:tracePt t="5671" x="8804275" y="1250950"/>
          <p14:tracePt t="5679" x="8820150" y="1250950"/>
          <p14:tracePt t="5695" x="8836025" y="1235075"/>
          <p14:tracePt t="5705" x="8882063" y="1235075"/>
          <p14:tracePt t="5721" x="8929688" y="1203325"/>
          <p14:tracePt t="5737" x="8977313" y="1171575"/>
          <p14:tracePt t="5752" x="9040813" y="1155700"/>
          <p14:tracePt t="5768" x="9056688" y="1123950"/>
          <p14:tracePt t="5769" x="9072563" y="1123950"/>
          <p14:tracePt t="5783" x="9088438" y="1108075"/>
          <p14:tracePt t="5799" x="9136063" y="1092200"/>
          <p14:tracePt t="5815" x="9151938" y="1092200"/>
          <p14:tracePt t="5831" x="9167813" y="1076325"/>
          <p14:tracePt t="5832" x="9199563" y="1076325"/>
          <p14:tracePt t="5846" x="9215438" y="1044575"/>
          <p14:tracePt t="5862" x="9231313" y="1044575"/>
          <p14:tracePt t="5863" x="9231313" y="1028700"/>
          <p14:tracePt t="5877" x="9247188" y="1028700"/>
          <p14:tracePt t="5937" x="9278938" y="1028700"/>
          <p14:tracePt t="5951" x="9294813" y="1028700"/>
          <p14:tracePt t="5959" x="9310688" y="1028700"/>
          <p14:tracePt t="5971" x="9326563" y="1028700"/>
          <p14:tracePt t="5987" x="9390063" y="1028700"/>
          <p14:tracePt t="6002" x="9467850" y="1028700"/>
          <p14:tracePt t="6018" x="9531350" y="1044575"/>
          <p14:tracePt t="6033" x="9626600" y="1076325"/>
          <p14:tracePt t="6049" x="9769475" y="1123950"/>
          <p14:tracePt t="6064" x="9928225" y="1155700"/>
          <p14:tracePt t="6081" x="10101263" y="1171575"/>
          <p14:tracePt t="6096" x="10180638" y="1203325"/>
          <p14:tracePt t="6097" x="10260013" y="1203325"/>
          <p14:tracePt t="6112" x="10402888" y="1219200"/>
          <p14:tracePt t="6127" x="10514013" y="1219200"/>
          <p14:tracePt t="6143" x="10561638" y="1219200"/>
          <p14:tracePt t="6144" x="10625138" y="1219200"/>
          <p14:tracePt t="6158" x="10656888" y="1219200"/>
          <p14:tracePt t="6159" x="10702925" y="1219200"/>
          <p14:tracePt t="6174" x="10734675" y="1219200"/>
          <p14:tracePt t="6191" x="10798175" y="1219200"/>
          <p14:tracePt t="6192" x="10829925" y="1219200"/>
          <p14:tracePt t="6205" x="10861675" y="1219200"/>
          <p14:tracePt t="6221" x="10893425" y="1235075"/>
          <p14:tracePt t="6237" x="10909300" y="1235075"/>
          <p14:tracePt t="6255" x="10941050" y="1235075"/>
          <p14:tracePt t="6367" x="10956925" y="1235075"/>
          <p14:tracePt t="6599" x="10925175" y="1235075"/>
          <p14:tracePt t="6607" x="10861675" y="1250950"/>
          <p14:tracePt t="6615" x="10782300" y="1298575"/>
          <p14:tracePt t="6628" x="10656888" y="1362075"/>
          <p14:tracePt t="6643" x="10228263" y="1489075"/>
          <p14:tracePt t="6658" x="9626600" y="1631950"/>
          <p14:tracePt t="6674" x="8804275" y="1804988"/>
          <p14:tracePt t="6689" x="7821613" y="2090738"/>
          <p14:tracePt t="6707" x="6824663" y="2470150"/>
          <p14:tracePt t="6721" x="5857875" y="2835275"/>
          <p14:tracePt t="6737" x="4876800" y="3182938"/>
          <p14:tracePt t="6752" x="4370388" y="3309938"/>
          <p14:tracePt t="6753" x="3927475" y="3452813"/>
          <p14:tracePt t="6768" x="3498850" y="3579813"/>
          <p14:tracePt t="6769" x="3071813" y="3659188"/>
          <p14:tracePt t="6783" x="2708275" y="3690938"/>
          <p14:tracePt t="6784" x="2390775" y="3690938"/>
          <p14:tracePt t="6799" x="2136775" y="3690938"/>
          <p14:tracePt t="6800" x="1947863" y="3659188"/>
          <p14:tracePt t="6814" x="1804988" y="3579813"/>
          <p14:tracePt t="6815" x="1709738" y="3500438"/>
          <p14:tracePt t="6830" x="1598613" y="3373438"/>
          <p14:tracePt t="6846" x="1441450" y="3073400"/>
          <p14:tracePt t="6862" x="1282700" y="2692400"/>
          <p14:tracePt t="6877" x="1028700" y="2312988"/>
          <p14:tracePt t="6893" x="760413" y="1979613"/>
          <p14:tracePt t="6908" x="458788" y="1789113"/>
          <p14:tracePt t="6924" x="142875" y="1711325"/>
          <p14:tracePt t="7112" x="569913" y="6619875"/>
          <p14:tracePt t="7119" x="1092200" y="6494463"/>
          <p14:tracePt t="7128" x="1757363" y="6335713"/>
          <p14:tracePt t="7143" x="2406650" y="6145213"/>
          <p14:tracePt t="7144" x="3055938" y="5922963"/>
          <p14:tracePt t="7158" x="3736975" y="5638800"/>
          <p14:tracePt t="7159" x="4322763" y="5384800"/>
          <p14:tracePt t="7174" x="4924425" y="5084763"/>
          <p14:tracePt t="7190" x="5842000" y="4451350"/>
          <p14:tracePt t="7206" x="6397625" y="3738563"/>
          <p14:tracePt t="7221" x="6586538" y="2914650"/>
          <p14:tracePt t="7237" x="6397625" y="2058988"/>
          <p14:tracePt t="7252" x="5842000" y="1393825"/>
          <p14:tracePt t="7268" x="5067300" y="950913"/>
          <p14:tracePt t="7283" x="4132263" y="728663"/>
          <p14:tracePt t="7300" x="3103563" y="728663"/>
          <p14:tracePt t="7314" x="2106613" y="919163"/>
          <p14:tracePt t="7330" x="1266825" y="1250950"/>
          <p14:tracePt t="7346" x="681038" y="1631950"/>
          <p14:tracePt t="7362" x="395288" y="2027238"/>
          <p14:tracePt t="7377" x="363538" y="2517775"/>
          <p14:tracePt t="7393" x="490538" y="3214688"/>
          <p14:tracePt t="7408" x="808038" y="3863975"/>
          <p14:tracePt t="7425" x="1219200" y="4371975"/>
          <p14:tracePt t="7440" x="1441450" y="4529138"/>
          <p14:tracePt t="7441" x="1630363" y="4656138"/>
          <p14:tracePt t="7455" x="2074863" y="4814888"/>
          <p14:tracePt t="7471" x="2343150" y="4878388"/>
          <p14:tracePt t="7472" x="2597150" y="4894263"/>
          <p14:tracePt t="7486" x="2897188" y="4894263"/>
          <p14:tracePt t="7487" x="3182938" y="4894263"/>
          <p14:tracePt t="7502" x="3451225" y="4814888"/>
          <p14:tracePt t="7503" x="3705225" y="4735513"/>
          <p14:tracePt t="7518" x="3943350" y="4592638"/>
          <p14:tracePt t="7533" x="4306888" y="4276725"/>
          <p14:tracePt t="7549" x="4575175" y="3848100"/>
          <p14:tracePt t="7564" x="4702175" y="3405188"/>
          <p14:tracePt t="7581" x="4670425" y="3057525"/>
          <p14:tracePt t="7596" x="4497388" y="2787650"/>
          <p14:tracePt t="7612" x="4291013" y="2676525"/>
          <p14:tracePt t="7627" x="4052888" y="2613025"/>
          <p14:tracePt t="7643" x="3848100" y="2613025"/>
          <p14:tracePt t="7658" x="3578225" y="2660650"/>
          <p14:tracePt t="7674" x="3294063" y="2755900"/>
          <p14:tracePt t="7689" x="3055938" y="2867025"/>
          <p14:tracePt t="7706" x="2992438" y="2898775"/>
          <p14:tracePt t="7744" x="2992438" y="2914650"/>
          <p14:tracePt t="7759" x="2992438" y="2946400"/>
          <p14:tracePt t="7768" x="2992438" y="2962275"/>
          <p14:tracePt t="7775" x="3024188" y="2962275"/>
          <p14:tracePt t="7784" x="3040063" y="2978150"/>
          <p14:tracePt t="7799" x="3055938" y="2978150"/>
          <p14:tracePt t="7815" x="3103563" y="2978150"/>
          <p14:tracePt t="7830" x="3119438" y="2978150"/>
          <p14:tracePt t="7936" x="3119438" y="2946400"/>
          <p14:tracePt t="7943" x="3103563" y="2930525"/>
          <p14:tracePt t="7956" x="3103563" y="2914650"/>
          <p14:tracePt t="7971" x="3071813" y="2867025"/>
          <p14:tracePt t="7987" x="3055938" y="2787650"/>
          <p14:tracePt t="8002" x="3024188" y="2740025"/>
          <p14:tracePt t="8018" x="3008313" y="2676525"/>
          <p14:tracePt t="8033" x="2992438" y="2613025"/>
          <p14:tracePt t="8049" x="2976563" y="2533650"/>
          <p14:tracePt t="8065" x="2913063" y="2454275"/>
          <p14:tracePt t="8081" x="2865438" y="2360613"/>
          <p14:tracePt t="8096" x="2849563" y="2344738"/>
          <p14:tracePt t="8097" x="2817813" y="2312988"/>
          <p14:tracePt t="8112" x="2786063" y="2297113"/>
          <p14:tracePt t="8128" x="2770188" y="2297113"/>
          <p14:tracePt t="8143" x="2770188" y="2281238"/>
          <p14:tracePt t="8144" x="2754313" y="2281238"/>
          <p14:tracePt t="8160" x="2740025" y="2281238"/>
          <p14:tracePt t="8174" x="2708275" y="2281238"/>
          <p14:tracePt t="8189" x="2613025" y="2281238"/>
          <p14:tracePt t="8205" x="2454275" y="2344738"/>
          <p14:tracePt t="8221" x="2263775" y="2470150"/>
          <p14:tracePt t="8237" x="2058988" y="2581275"/>
          <p14:tracePt t="8252" x="1963738" y="2660650"/>
          <p14:tracePt t="8268" x="1916113" y="2708275"/>
          <p14:tracePt t="8283" x="1900238" y="2724150"/>
          <p14:tracePt t="8299" x="1900238" y="2787650"/>
          <p14:tracePt t="8315" x="1916113" y="2882900"/>
          <p14:tracePt t="8330" x="2011363" y="3025775"/>
          <p14:tracePt t="8346" x="2232025" y="3151188"/>
          <p14:tracePt t="8363" x="2470150" y="3230563"/>
          <p14:tracePt t="8377" x="2724150" y="3309938"/>
          <p14:tracePt t="8393" x="2944813" y="3373438"/>
          <p14:tracePt t="8408" x="3103563" y="3436938"/>
          <p14:tracePt t="8424" x="3214688" y="3452813"/>
          <p14:tracePt t="8439" x="3262313" y="3452813"/>
          <p14:tracePt t="8441" x="3278188" y="3452813"/>
          <p14:tracePt t="8455" x="3341688" y="3405188"/>
          <p14:tracePt t="8471" x="3435350" y="3309938"/>
          <p14:tracePt t="8486" x="3467100" y="3246438"/>
          <p14:tracePt t="8487" x="3530600" y="3214688"/>
          <p14:tracePt t="8502" x="3546475" y="3151188"/>
          <p14:tracePt t="8518" x="3609975" y="3025775"/>
          <p14:tracePt t="8519" x="3609975" y="2978150"/>
          <p14:tracePt t="8533" x="3609975" y="2898775"/>
          <p14:tracePt t="8549" x="3609975" y="2740025"/>
          <p14:tracePt t="8564" x="3578225" y="2597150"/>
          <p14:tracePt t="8580" x="3530600" y="2549525"/>
          <p14:tracePt t="8596" x="3482975" y="2533650"/>
          <p14:tracePt t="8612" x="3419475" y="2533650"/>
          <p14:tracePt t="8627" x="3387725" y="2533650"/>
          <p14:tracePt t="8644" x="3341688" y="2549525"/>
          <p14:tracePt t="8659" x="3309938" y="2565400"/>
          <p14:tracePt t="8674" x="3246438" y="2597150"/>
          <p14:tracePt t="8689" x="3230563" y="2628900"/>
          <p14:tracePt t="8707" x="3214688" y="2628900"/>
          <p14:tracePt t="8721" x="3214688" y="2644775"/>
          <p14:tracePt t="8768" x="3214688" y="2660650"/>
          <p14:tracePt t="8791" x="3262313" y="2676525"/>
          <p14:tracePt t="8800" x="3294063" y="2676525"/>
          <p14:tracePt t="8807" x="3355975" y="2676525"/>
          <p14:tracePt t="8815" x="3419475" y="2708275"/>
          <p14:tracePt t="8830" x="3467100" y="2708275"/>
          <p14:tracePt t="8846" x="3609975" y="2708275"/>
          <p14:tracePt t="8862" x="3705225" y="2708275"/>
          <p14:tracePt t="8864" x="3736975" y="2708275"/>
          <p14:tracePt t="8877" x="3736975" y="2692400"/>
          <p14:tracePt t="8927" x="3721100" y="2692400"/>
          <p14:tracePt t="8935" x="3705225" y="2708275"/>
          <p14:tracePt t="8943" x="3657600" y="2724150"/>
          <p14:tracePt t="8955" x="3625850" y="2755900"/>
          <p14:tracePt t="8971" x="3498850" y="2835275"/>
          <p14:tracePt t="8987" x="3371850" y="2946400"/>
          <p14:tracePt t="9002" x="3246438" y="3025775"/>
          <p14:tracePt t="9018" x="3182938" y="3057525"/>
          <p14:tracePt t="9033" x="3182938" y="3073400"/>
          <p14:tracePt t="9079" x="3182938" y="3103563"/>
          <p14:tracePt t="9096" x="3198813" y="3119438"/>
          <p14:tracePt t="9112" x="3214688" y="3135313"/>
          <p14:tracePt t="9119" x="3230563" y="3151188"/>
          <p14:tracePt t="9128" x="3262313" y="3151188"/>
          <p14:tracePt t="9143" x="3294063" y="3182938"/>
          <p14:tracePt t="9144" x="3309938" y="3182938"/>
          <p14:tracePt t="9158" x="3355975" y="3198813"/>
          <p14:tracePt t="9159" x="3371850" y="3214688"/>
          <p14:tracePt t="9174" x="3419475" y="3214688"/>
          <p14:tracePt t="9190" x="3467100" y="3262313"/>
          <p14:tracePt t="9206" x="3514725" y="3278188"/>
          <p14:tracePt t="9221" x="3546475" y="3294063"/>
          <p14:tracePt t="9237" x="3578225" y="3309938"/>
          <p14:tracePt t="9252" x="3594100" y="3309938"/>
          <p14:tracePt t="9466" x="3594100" y="3341688"/>
          <p14:tracePt t="9487" x="3594100" y="3357563"/>
          <p14:tracePt t="9680" x="3609975" y="3357563"/>
          <p14:tracePt t="9696" x="3625850" y="3357563"/>
          <p14:tracePt t="9703" x="3657600" y="3373438"/>
          <p14:tracePt t="9711" x="3689350" y="3373438"/>
          <p14:tracePt t="9722" x="3736975" y="3373438"/>
          <p14:tracePt t="9736" x="3848100" y="3373438"/>
          <p14:tracePt t="9752" x="4021138" y="3373438"/>
          <p14:tracePt t="9768" x="4132263" y="3341688"/>
          <p14:tracePt t="9769" x="4243388" y="3309938"/>
          <p14:tracePt t="9783" x="4481513" y="3230563"/>
          <p14:tracePt t="9799" x="4654550" y="3151188"/>
          <p14:tracePt t="9814" x="4733925" y="3103563"/>
          <p14:tracePt t="9816" x="4797425" y="3073400"/>
          <p14:tracePt t="9830" x="4860925" y="3025775"/>
          <p14:tracePt t="9846" x="4892675" y="2978150"/>
          <p14:tracePt t="9848" x="4924425" y="2946400"/>
          <p14:tracePt t="9861" x="4924425" y="2930525"/>
          <p14:tracePt t="9877" x="4924425" y="2898775"/>
          <p14:tracePt t="9893" x="4908550" y="2851150"/>
          <p14:tracePt t="9909" x="4908550" y="2835275"/>
          <p14:tracePt t="9924" x="4892675" y="2835275"/>
          <p14:tracePt t="10009" x="4892675" y="2867025"/>
          <p14:tracePt t="10023" x="4892675" y="2882900"/>
          <p14:tracePt t="10031" x="4940300" y="2882900"/>
          <p14:tracePt t="10039" x="4956175" y="2898775"/>
          <p14:tracePt t="10049" x="5019675" y="2898775"/>
          <p14:tracePt t="10064" x="5114925" y="2946400"/>
          <p14:tracePt t="10081" x="5256213" y="2978150"/>
          <p14:tracePt t="10096" x="5319713" y="2978150"/>
          <p14:tracePt t="10097" x="5399088" y="2994025"/>
          <p14:tracePt t="10111" x="5478463" y="2994025"/>
          <p14:tracePt t="10113" x="5557838" y="2994025"/>
          <p14:tracePt t="10127" x="5653088" y="2994025"/>
          <p14:tracePt t="10128" x="5732463" y="2994025"/>
          <p14:tracePt t="10143" x="5810250" y="2994025"/>
          <p14:tracePt t="10144" x="5905500" y="2994025"/>
          <p14:tracePt t="10158" x="5969000" y="2994025"/>
          <p14:tracePt t="10159" x="6048375" y="2994025"/>
          <p14:tracePt t="10174" x="6111875" y="2994025"/>
          <p14:tracePt t="10189" x="6223000" y="3041650"/>
          <p14:tracePt t="10205" x="6350000" y="3073400"/>
          <p14:tracePt t="10222" x="6397625" y="3119438"/>
          <p14:tracePt t="10223" x="6443663" y="3135313"/>
          <p14:tracePt t="10236" x="6459538" y="3151188"/>
          <p14:tracePt t="10252" x="6475413" y="3182938"/>
          <p14:tracePt t="10268" x="6475413" y="3198813"/>
          <p14:tracePt t="10283" x="6475413" y="3214688"/>
          <p14:tracePt t="10335" x="6475413" y="3230563"/>
          <p14:tracePt t="12425" x="6459538" y="3230563"/>
          <p14:tracePt t="12431" x="6427788" y="3214688"/>
          <p14:tracePt t="12440" x="6411913" y="3214688"/>
          <p14:tracePt t="12455" x="6397625" y="3167063"/>
          <p14:tracePt t="12457" x="6381750" y="3151188"/>
          <p14:tracePt t="12471" x="6334125" y="3087688"/>
          <p14:tracePt t="12472" x="6318250" y="3025775"/>
          <p14:tracePt t="12486" x="6254750" y="2930525"/>
          <p14:tracePt t="12488" x="6223000" y="2787650"/>
          <p14:tracePt t="12502" x="6159500" y="2613025"/>
          <p14:tracePt t="12519" x="6080125" y="2217738"/>
          <p14:tracePt t="12520" x="6064250" y="1995488"/>
          <p14:tracePt t="12533" x="6032500" y="1820863"/>
          <p14:tracePt t="12549" x="6016625" y="1409700"/>
          <p14:tracePt t="12564" x="5953125" y="935038"/>
          <p14:tracePt t="12580" x="5857875" y="3333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916774" y="14401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64626" y="1058779"/>
            <a:ext cx="10820400" cy="5799221"/>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lt1"/>
              </a:buClr>
              <a:buSzPts val="2000"/>
              <a:buNone/>
            </a:pPr>
            <a:r>
              <a:rPr lang="en-US" dirty="0"/>
              <a:t>Top 10 Coding Standards (Ranked):</a:t>
            </a:r>
          </a:p>
          <a:p>
            <a:pPr marL="228600" lvl="0" indent="-228600" algn="l" rtl="0">
              <a:lnSpc>
                <a:spcPct val="150000"/>
              </a:lnSpc>
              <a:spcBef>
                <a:spcPts val="0"/>
              </a:spcBef>
              <a:spcAft>
                <a:spcPts val="0"/>
              </a:spcAft>
              <a:buClr>
                <a:schemeClr val="lt1"/>
              </a:buClr>
              <a:buSzPts val="2000"/>
              <a:buChar char="•"/>
            </a:pPr>
            <a:r>
              <a:rPr lang="en-US" b="1" dirty="0"/>
              <a:t>EXP33-C</a:t>
            </a:r>
            <a:r>
              <a:rPr lang="en-US" dirty="0"/>
              <a:t> – Do not read uninitialized memory (Memory Safety – High Risk)</a:t>
            </a:r>
          </a:p>
          <a:p>
            <a:pPr marL="228600" lvl="0" indent="-228600" algn="l" rtl="0">
              <a:lnSpc>
                <a:spcPct val="150000"/>
              </a:lnSpc>
              <a:spcBef>
                <a:spcPts val="0"/>
              </a:spcBef>
              <a:spcAft>
                <a:spcPts val="0"/>
              </a:spcAft>
              <a:buClr>
                <a:schemeClr val="lt1"/>
              </a:buClr>
              <a:buSzPts val="2000"/>
              <a:buChar char="•"/>
            </a:pPr>
            <a:r>
              <a:rPr lang="en-US" b="1" dirty="0"/>
              <a:t>MEM35-C</a:t>
            </a:r>
            <a:r>
              <a:rPr lang="en-US" dirty="0"/>
              <a:t> – Allocate and free memory dynamically (Avoid leaks)</a:t>
            </a:r>
          </a:p>
          <a:p>
            <a:pPr marL="228600" lvl="0" indent="-228600" algn="l" rtl="0">
              <a:lnSpc>
                <a:spcPct val="150000"/>
              </a:lnSpc>
              <a:spcBef>
                <a:spcPts val="0"/>
              </a:spcBef>
              <a:spcAft>
                <a:spcPts val="0"/>
              </a:spcAft>
              <a:buClr>
                <a:schemeClr val="lt1"/>
              </a:buClr>
              <a:buSzPts val="2000"/>
              <a:buChar char="•"/>
            </a:pPr>
            <a:r>
              <a:rPr lang="en-US" b="1" dirty="0"/>
              <a:t>ARR38-C</a:t>
            </a:r>
            <a:r>
              <a:rPr lang="en-US" dirty="0"/>
              <a:t> – Bounds checking for arrays</a:t>
            </a:r>
          </a:p>
          <a:p>
            <a:pPr marL="228600" lvl="0" indent="-228600" algn="l" rtl="0">
              <a:lnSpc>
                <a:spcPct val="150000"/>
              </a:lnSpc>
              <a:spcBef>
                <a:spcPts val="0"/>
              </a:spcBef>
              <a:spcAft>
                <a:spcPts val="0"/>
              </a:spcAft>
              <a:buClr>
                <a:schemeClr val="lt1"/>
              </a:buClr>
              <a:buSzPts val="2000"/>
              <a:buChar char="•"/>
            </a:pPr>
            <a:r>
              <a:rPr lang="en-US" b="1" dirty="0"/>
              <a:t>STR02-C</a:t>
            </a:r>
            <a:r>
              <a:rPr lang="en-US" dirty="0"/>
              <a:t> – Sanitize untrusted data</a:t>
            </a:r>
          </a:p>
          <a:p>
            <a:pPr marL="228600" lvl="0" indent="-228600" algn="l" rtl="0">
              <a:lnSpc>
                <a:spcPct val="150000"/>
              </a:lnSpc>
              <a:spcBef>
                <a:spcPts val="0"/>
              </a:spcBef>
              <a:spcAft>
                <a:spcPts val="0"/>
              </a:spcAft>
              <a:buClr>
                <a:schemeClr val="lt1"/>
              </a:buClr>
              <a:buSzPts val="2000"/>
              <a:buChar char="•"/>
            </a:pPr>
            <a:r>
              <a:rPr lang="en-US" b="1" dirty="0"/>
              <a:t>ERR33-C</a:t>
            </a:r>
            <a:r>
              <a:rPr lang="en-US" dirty="0"/>
              <a:t> – Handle all errors safely</a:t>
            </a:r>
          </a:p>
          <a:p>
            <a:pPr marL="228600" lvl="0" indent="-228600" algn="l" rtl="0">
              <a:lnSpc>
                <a:spcPct val="150000"/>
              </a:lnSpc>
              <a:spcBef>
                <a:spcPts val="0"/>
              </a:spcBef>
              <a:spcAft>
                <a:spcPts val="0"/>
              </a:spcAft>
              <a:buClr>
                <a:schemeClr val="lt1"/>
              </a:buClr>
              <a:buSzPts val="2000"/>
              <a:buChar char="•"/>
            </a:pPr>
            <a:r>
              <a:rPr lang="en-US" b="1" dirty="0"/>
              <a:t>IDS03-C</a:t>
            </a:r>
            <a:r>
              <a:rPr lang="en-US" dirty="0"/>
              <a:t> – Do not expose sensitive data</a:t>
            </a:r>
          </a:p>
          <a:p>
            <a:pPr marL="228600" lvl="0" indent="-228600" algn="l" rtl="0">
              <a:lnSpc>
                <a:spcPct val="150000"/>
              </a:lnSpc>
              <a:spcBef>
                <a:spcPts val="0"/>
              </a:spcBef>
              <a:spcAft>
                <a:spcPts val="0"/>
              </a:spcAft>
              <a:buClr>
                <a:schemeClr val="lt1"/>
              </a:buClr>
              <a:buSzPts val="2000"/>
              <a:buChar char="•"/>
            </a:pPr>
            <a:r>
              <a:rPr lang="en-US" b="1" dirty="0"/>
              <a:t>MSC04-C</a:t>
            </a:r>
            <a:r>
              <a:rPr lang="en-US" dirty="0"/>
              <a:t> – Use assert() for debugging, not production</a:t>
            </a:r>
          </a:p>
          <a:p>
            <a:pPr marL="228600" lvl="0" indent="-228600" algn="l" rtl="0">
              <a:lnSpc>
                <a:spcPct val="150000"/>
              </a:lnSpc>
              <a:spcBef>
                <a:spcPts val="0"/>
              </a:spcBef>
              <a:spcAft>
                <a:spcPts val="0"/>
              </a:spcAft>
              <a:buClr>
                <a:schemeClr val="lt1"/>
              </a:buClr>
              <a:buSzPts val="2000"/>
              <a:buChar char="•"/>
            </a:pPr>
            <a:r>
              <a:rPr lang="en-US" b="1" dirty="0"/>
              <a:t>MSC06-C</a:t>
            </a:r>
            <a:r>
              <a:rPr lang="en-US" dirty="0"/>
              <a:t> – Always initialize variables</a:t>
            </a:r>
          </a:p>
          <a:p>
            <a:pPr marL="228600" lvl="0" indent="-228600" algn="l" rtl="0">
              <a:lnSpc>
                <a:spcPct val="150000"/>
              </a:lnSpc>
              <a:spcBef>
                <a:spcPts val="0"/>
              </a:spcBef>
              <a:spcAft>
                <a:spcPts val="0"/>
              </a:spcAft>
              <a:buClr>
                <a:schemeClr val="lt1"/>
              </a:buClr>
              <a:buSzPts val="2000"/>
              <a:buChar char="•"/>
            </a:pPr>
            <a:r>
              <a:rPr lang="en-US" b="1" dirty="0"/>
              <a:t>MSC32-C</a:t>
            </a:r>
            <a:r>
              <a:rPr lang="en-US" dirty="0"/>
              <a:t> – Avoid hard-coded credentials</a:t>
            </a:r>
          </a:p>
          <a:p>
            <a:pPr marL="228600" lvl="0" indent="-228600" algn="l" rtl="0">
              <a:lnSpc>
                <a:spcPct val="150000"/>
              </a:lnSpc>
              <a:spcBef>
                <a:spcPts val="0"/>
              </a:spcBef>
              <a:spcAft>
                <a:spcPts val="0"/>
              </a:spcAft>
              <a:buClr>
                <a:schemeClr val="lt1"/>
              </a:buClr>
              <a:buSzPts val="2000"/>
              <a:buChar char="•"/>
            </a:pPr>
            <a:r>
              <a:rPr lang="en-US" b="1" dirty="0"/>
              <a:t>MSC54-C</a:t>
            </a:r>
            <a:r>
              <a:rPr lang="en-US" dirty="0"/>
              <a:t> – Avoid shared mechanisms for multiple users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0" name="Audio 179">
            <a:hlinkClick r:id="" action="ppaction://media"/>
            <a:extLst>
              <a:ext uri="{FF2B5EF4-FFF2-40B4-BE49-F238E27FC236}">
                <a16:creationId xmlns:a16="http://schemas.microsoft.com/office/drawing/2014/main" id="{743BB25F-F5F3-8B12-1BAD-76FBAA9F9E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804"/>
    </mc:Choice>
    <mc:Fallback>
      <p:transition spd="slow" advTm="19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0"/>
                </p:tgtEl>
              </p:cMediaNode>
            </p:audio>
          </p:childTnLst>
        </p:cTn>
      </p:par>
    </p:tnLst>
  </p:timing>
  <p:extLst>
    <p:ext uri="{3A86A75C-4F4B-4683-9AE1-C65F6400EC91}">
      <p14:laserTraceLst xmlns:p14="http://schemas.microsoft.com/office/powerpoint/2010/main">
        <p14:tracePtLst>
          <p14:tracePt t="52" x="5826125" y="712788"/>
          <p14:tracePt t="225" x="5826125" y="728663"/>
          <p14:tracePt t="254" x="5826125" y="744538"/>
          <p14:tracePt t="262" x="5826125" y="776288"/>
          <p14:tracePt t="270" x="5810250" y="776288"/>
          <p14:tracePt t="282" x="5810250" y="808038"/>
          <p14:tracePt t="298" x="5794375" y="855663"/>
          <p14:tracePt t="313" x="5794375" y="887413"/>
          <p14:tracePt t="329" x="5794375" y="903288"/>
          <p14:tracePt t="344" x="5794375" y="935038"/>
          <p14:tracePt t="395" x="5794375" y="950913"/>
          <p14:tracePt t="398" x="5794375" y="966788"/>
          <p14:tracePt t="407" x="5794375" y="982663"/>
          <p14:tracePt t="423" x="5794375" y="1028700"/>
          <p14:tracePt t="503" x="5794375" y="1044575"/>
          <p14:tracePt t="527" x="5794375" y="1060450"/>
          <p14:tracePt t="776" x="5794375" y="1092200"/>
          <p14:tracePt t="791" x="5810250" y="1092200"/>
          <p14:tracePt t="807" x="5842000" y="1092200"/>
          <p14:tracePt t="822" x="5857875" y="1092200"/>
          <p14:tracePt t="830" x="5857875" y="1108075"/>
          <p14:tracePt t="838" x="5873750" y="1108075"/>
          <p14:tracePt t="846" x="5889625" y="1108075"/>
          <p14:tracePt t="860" x="5921375" y="1108075"/>
          <p14:tracePt t="875" x="5969000" y="1123950"/>
          <p14:tracePt t="892" x="6000750" y="1123950"/>
          <p14:tracePt t="907" x="6016625" y="1123950"/>
          <p14:tracePt t="923" x="6048375" y="1139825"/>
          <p14:tracePt t="938" x="6080125" y="1139825"/>
          <p14:tracePt t="954" x="6096000" y="1139825"/>
          <p14:tracePt t="969" x="6111875" y="1171575"/>
          <p14:tracePt t="990" x="6127750" y="1171575"/>
          <p14:tracePt t="1050" x="6159500" y="1171575"/>
          <p14:tracePt t="1088" x="6159500" y="1187450"/>
          <p14:tracePt t="1449" x="6175375" y="1187450"/>
          <p14:tracePt t="1495" x="6191250" y="1187450"/>
          <p14:tracePt t="1502" x="6191250" y="1203325"/>
          <p14:tracePt t="1510" x="6207125" y="1203325"/>
          <p14:tracePt t="1519" x="6238875" y="1203325"/>
          <p14:tracePt t="1531" x="6254750" y="1219200"/>
          <p14:tracePt t="1548" x="6286500" y="1219200"/>
          <p14:tracePt t="1564" x="6350000" y="1250950"/>
          <p14:tracePt t="1578" x="6411913" y="1250950"/>
          <p14:tracePt t="1594" x="6475413" y="1250950"/>
          <p14:tracePt t="1610" x="6554788" y="1250950"/>
          <p14:tracePt t="1625" x="6634163" y="1266825"/>
          <p14:tracePt t="1641" x="6729413" y="1266825"/>
          <p14:tracePt t="1657" x="6872288" y="1250950"/>
          <p14:tracePt t="1673" x="6983413" y="1250950"/>
          <p14:tracePt t="1688" x="7108825" y="1250950"/>
          <p14:tracePt t="1703" x="7204075" y="1235075"/>
          <p14:tracePt t="1719" x="7267575" y="1235075"/>
          <p14:tracePt t="1720" x="7283450" y="1235075"/>
          <p14:tracePt t="1735" x="7299325" y="1235075"/>
          <p14:tracePt t="1736" x="7315200" y="1235075"/>
          <p14:tracePt t="1751" x="7346950" y="1219200"/>
          <p14:tracePt t="1767" x="7362825" y="1219200"/>
          <p14:tracePt t="1781" x="7378700" y="1219200"/>
          <p14:tracePt t="1783" x="7394575" y="1219200"/>
          <p14:tracePt t="1797" x="7426325" y="1203325"/>
          <p14:tracePt t="1799" x="7458075" y="1203325"/>
          <p14:tracePt t="1813" x="7521575" y="1171575"/>
          <p14:tracePt t="1830" x="7631113" y="1155700"/>
          <p14:tracePt t="1831" x="7710488" y="1139825"/>
          <p14:tracePt t="1844" x="7821613" y="1092200"/>
          <p14:tracePt t="1860" x="8027988" y="1044575"/>
          <p14:tracePt t="1862" x="8139113" y="1014413"/>
          <p14:tracePt t="1875" x="8218488" y="998538"/>
          <p14:tracePt t="1891" x="8391525" y="982663"/>
          <p14:tracePt t="1907" x="8550275" y="935038"/>
          <p14:tracePt t="1923" x="8693150" y="935038"/>
          <p14:tracePt t="1938" x="8820150" y="919163"/>
          <p14:tracePt t="1954" x="8945563" y="919163"/>
          <p14:tracePt t="1969" x="9088438" y="919163"/>
          <p14:tracePt t="1985" x="9199563" y="903288"/>
          <p14:tracePt t="2000" x="9326563" y="903288"/>
          <p14:tracePt t="2017" x="9499600" y="903288"/>
          <p14:tracePt t="2031" x="9690100" y="903288"/>
          <p14:tracePt t="2048" x="9896475" y="903288"/>
          <p14:tracePt t="2063" x="9991725" y="903288"/>
          <p14:tracePt t="2064" x="10085388" y="903288"/>
          <p14:tracePt t="2079" x="10164763" y="903288"/>
          <p14:tracePt t="2080" x="10244138" y="903288"/>
          <p14:tracePt t="2094" x="10291763" y="903288"/>
          <p14:tracePt t="2095" x="10355263" y="903288"/>
          <p14:tracePt t="2110" x="10371138" y="903288"/>
          <p14:tracePt t="2111" x="10402888" y="903288"/>
          <p14:tracePt t="2125" x="10434638" y="903288"/>
          <p14:tracePt t="2127" x="10466388" y="887413"/>
          <p14:tracePt t="2141" x="10514013" y="887413"/>
          <p14:tracePt t="2157" x="10593388" y="839788"/>
          <p14:tracePt t="2173" x="10671175" y="823913"/>
          <p14:tracePt t="2190" x="10766425" y="776288"/>
          <p14:tracePt t="2191" x="10782300" y="760413"/>
          <p14:tracePt t="2204" x="10829925" y="744538"/>
          <p14:tracePt t="2219" x="10861675" y="728663"/>
          <p14:tracePt t="2235" x="10861675" y="696913"/>
          <p14:tracePt t="2251" x="10877550" y="696913"/>
          <p14:tracePt t="2266" x="10925175" y="681038"/>
          <p14:tracePt t="2282" x="10956925" y="649288"/>
          <p14:tracePt t="2298" x="11020425" y="585788"/>
          <p14:tracePt t="2313" x="11068050" y="522288"/>
          <p14:tracePt t="2329" x="11147425" y="458788"/>
          <p14:tracePt t="2344" x="11195050" y="411163"/>
          <p14:tracePt t="2360" x="11226800" y="379413"/>
          <p14:tracePt t="2375" x="11226800" y="363538"/>
          <p14:tracePt t="2392" x="11242675" y="363538"/>
          <p14:tracePt t="2408" x="11242675" y="347663"/>
          <p14:tracePt t="2440" x="11242675" y="333375"/>
          <p14:tracePt t="2446" x="11258550" y="301625"/>
          <p14:tracePt t="2455" x="11258550" y="269875"/>
          <p14:tracePt t="2469" x="11258550" y="222250"/>
          <p14:tracePt t="2486" x="11274425" y="63500"/>
          <p14:tracePt t="2903" x="7140575" y="79375"/>
          <p14:tracePt t="2910" x="7013575" y="190500"/>
          <p14:tracePt t="2918" x="6904038" y="317500"/>
          <p14:tracePt t="2926" x="6777038" y="427038"/>
          <p14:tracePt t="2938" x="6665913" y="569913"/>
          <p14:tracePt t="2954" x="6443663" y="792163"/>
          <p14:tracePt t="2969" x="6238875" y="966788"/>
          <p14:tracePt t="2985" x="6111875" y="1060450"/>
          <p14:tracePt t="3000" x="6032500" y="1171575"/>
          <p14:tracePt t="3017" x="5984875" y="1250950"/>
          <p14:tracePt t="3032" x="5969000" y="1330325"/>
          <p14:tracePt t="3048" x="5953125" y="1377950"/>
          <p14:tracePt t="3063" x="5921375" y="1409700"/>
          <p14:tracePt t="3064" x="5905500" y="1425575"/>
          <p14:tracePt t="3079" x="5889625" y="1457325"/>
          <p14:tracePt t="3096" x="5889625" y="1489075"/>
          <p14:tracePt t="3110" x="5873750" y="1489075"/>
          <p14:tracePt t="3125" x="5873750" y="1504950"/>
          <p14:tracePt t="3141" x="5842000" y="1504950"/>
          <p14:tracePt t="3157" x="5826125" y="1504950"/>
          <p14:tracePt t="3158" x="5810250" y="1504950"/>
          <p14:tracePt t="3172" x="5764213" y="1536700"/>
          <p14:tracePt t="3188" x="5668963" y="1584325"/>
          <p14:tracePt t="3205" x="5557838" y="1616075"/>
          <p14:tracePt t="3219" x="5430838" y="1647825"/>
          <p14:tracePt t="3235" x="5319713" y="1663700"/>
          <p14:tracePt t="3250" x="5192713" y="1663700"/>
          <p14:tracePt t="3266" x="5083175" y="1663700"/>
          <p14:tracePt t="3282" x="5003800" y="1647825"/>
          <p14:tracePt t="3298" x="4940300" y="1647825"/>
          <p14:tracePt t="3313" x="4924425" y="1631950"/>
          <p14:tracePt t="3329" x="4876800" y="1616075"/>
          <p14:tracePt t="3344" x="4845050" y="1568450"/>
          <p14:tracePt t="3360" x="4765675" y="1520825"/>
          <p14:tracePt t="3376" x="4686300" y="1457325"/>
          <p14:tracePt t="3391" x="4654550" y="1409700"/>
          <p14:tracePt t="3392" x="4622800" y="1393825"/>
          <p14:tracePt t="3407" x="4575175" y="1377950"/>
          <p14:tracePt t="3408" x="4560888" y="1362075"/>
          <p14:tracePt t="3422" x="4529138" y="1330325"/>
          <p14:tracePt t="3424" x="4481513" y="1314450"/>
          <p14:tracePt t="3438" x="4386263" y="1250950"/>
          <p14:tracePt t="3453" x="4322763" y="1219200"/>
          <p14:tracePt t="3455" x="4243388" y="1171575"/>
          <p14:tracePt t="3469" x="4164013" y="1139825"/>
          <p14:tracePt t="3470" x="4068763" y="1092200"/>
          <p14:tracePt t="3485" x="3989388" y="1044575"/>
          <p14:tracePt t="3501" x="3768725" y="966788"/>
          <p14:tracePt t="3502" x="3673475" y="919163"/>
          <p14:tracePt t="3516" x="3546475" y="887413"/>
          <p14:tracePt t="3532" x="3341688" y="823913"/>
          <p14:tracePt t="3548" x="3119438" y="776288"/>
          <p14:tracePt t="3563" x="2913063" y="776288"/>
          <p14:tracePt t="3579" x="2786063" y="776288"/>
          <p14:tracePt t="3594" x="2660650" y="776288"/>
          <p14:tracePt t="3610" x="2517775" y="808038"/>
          <p14:tracePt t="3625" x="2359025" y="855663"/>
          <p14:tracePt t="3641" x="2200275" y="935038"/>
          <p14:tracePt t="3657" x="2043113" y="1014413"/>
          <p14:tracePt t="3673" x="1916113" y="1060450"/>
          <p14:tracePt t="3688" x="1804988" y="1123950"/>
          <p14:tracePt t="3704" x="1709738" y="1203325"/>
          <p14:tracePt t="3719" x="1646238" y="1250950"/>
          <p14:tracePt t="3720" x="1614488" y="1266825"/>
          <p14:tracePt t="3735" x="1598613" y="1298575"/>
          <p14:tracePt t="3736" x="1550988" y="1330325"/>
          <p14:tracePt t="3750" x="1535113" y="1346200"/>
          <p14:tracePt t="3752" x="1520825" y="1362075"/>
          <p14:tracePt t="3766" x="1473200" y="1377950"/>
          <p14:tracePt t="3782" x="1457325" y="1409700"/>
          <p14:tracePt t="3783" x="1441450" y="1441450"/>
          <p14:tracePt t="3797" x="1441450" y="1457325"/>
          <p14:tracePt t="3798" x="1409700" y="1457325"/>
          <p14:tracePt t="3813" x="1409700" y="1489075"/>
          <p14:tracePt t="3829" x="1393825" y="1504950"/>
          <p14:tracePt t="3831" x="1393825" y="1520825"/>
          <p14:tracePt t="3844" x="1377950" y="1536700"/>
          <p14:tracePt t="3860" x="1377950" y="1584325"/>
          <p14:tracePt t="3875" x="1362075" y="1600200"/>
          <p14:tracePt t="3892" x="1362075" y="1647825"/>
          <p14:tracePt t="3907" x="1330325" y="1679575"/>
          <p14:tracePt t="3923" x="1314450" y="1725613"/>
          <p14:tracePt t="3938" x="1298575" y="1773238"/>
          <p14:tracePt t="3954" x="1282700" y="1820863"/>
          <p14:tracePt t="3969" x="1235075" y="1900238"/>
          <p14:tracePt t="3985" x="1203325" y="1963738"/>
          <p14:tracePt t="4000" x="1155700" y="2058988"/>
          <p14:tracePt t="4016" x="1123950" y="2138363"/>
          <p14:tracePt t="4032" x="1076325" y="2233613"/>
          <p14:tracePt t="4047" x="1060450" y="2328863"/>
          <p14:tracePt t="4063" x="1060450" y="2438400"/>
          <p14:tracePt t="4079" x="1044575" y="2486025"/>
          <p14:tracePt t="4080" x="1044575" y="2533650"/>
          <p14:tracePt t="4094" x="1044575" y="2565400"/>
          <p14:tracePt t="4095" x="1044575" y="2613025"/>
          <p14:tracePt t="4110" x="1044575" y="2724150"/>
          <p14:tracePt t="4125" x="1044575" y="2803525"/>
          <p14:tracePt t="4127" x="1060450" y="2882900"/>
          <p14:tracePt t="4141" x="1060450" y="2962275"/>
          <p14:tracePt t="4157" x="1108075" y="3103563"/>
          <p14:tracePt t="4172" x="1108075" y="3230563"/>
          <p14:tracePt t="4190" x="1108075" y="3325813"/>
          <p14:tracePt t="4191" x="1108075" y="3389313"/>
          <p14:tracePt t="4203" x="1108075" y="3436938"/>
          <p14:tracePt t="4219" x="1108075" y="3563938"/>
          <p14:tracePt t="4235" x="1108075" y="3706813"/>
          <p14:tracePt t="4250" x="1108075" y="3863975"/>
          <p14:tracePt t="4267" x="1092200" y="3990975"/>
          <p14:tracePt t="4282" x="1076325" y="4117975"/>
          <p14:tracePt t="4298" x="1060450" y="4276725"/>
          <p14:tracePt t="4313" x="1044575" y="4419600"/>
          <p14:tracePt t="4329" x="1012825" y="4513263"/>
          <p14:tracePt t="4344" x="1012825" y="4592638"/>
          <p14:tracePt t="4360" x="1012825" y="4672013"/>
          <p14:tracePt t="4375" x="996950" y="4735513"/>
          <p14:tracePt t="4392" x="996950" y="4783138"/>
          <p14:tracePt t="4407" x="996950" y="4814888"/>
          <p14:tracePt t="4408" x="996950" y="4846638"/>
          <p14:tracePt t="4422" x="996950" y="4862513"/>
          <p14:tracePt t="4424" x="996950" y="4894263"/>
          <p14:tracePt t="4438" x="996950" y="4910138"/>
          <p14:tracePt t="4439" x="996950" y="4926013"/>
          <p14:tracePt t="4453" x="996950" y="4941888"/>
          <p14:tracePt t="4469" x="1012825" y="4973638"/>
          <p14:tracePt t="4471" x="1012825" y="4989513"/>
          <p14:tracePt t="4487" x="1012825" y="5005388"/>
          <p14:tracePt t="4513" x="1012825" y="5021263"/>
          <p14:tracePt t="4518" x="1028700" y="5053013"/>
          <p14:tracePt t="4534" x="1028700" y="5068888"/>
          <p14:tracePt t="4547" x="1044575" y="5084763"/>
          <p14:tracePt t="4563" x="1044575" y="5132388"/>
          <p14:tracePt t="4579" x="1060450" y="5178425"/>
          <p14:tracePt t="4594" x="1092200" y="5241925"/>
          <p14:tracePt t="4610" x="1108075" y="5305425"/>
          <p14:tracePt t="4625" x="1123950" y="5368925"/>
          <p14:tracePt t="4641" x="1139825" y="5384800"/>
          <p14:tracePt t="4657" x="1139825" y="5416550"/>
          <p14:tracePt t="4673" x="1171575" y="5448300"/>
          <p14:tracePt t="4688" x="1171575" y="5480050"/>
          <p14:tracePt t="4704" x="1171575" y="5495925"/>
          <p14:tracePt t="4719" x="1187450" y="5527675"/>
          <p14:tracePt t="4735" x="1187450" y="5543550"/>
          <p14:tracePt t="4751" x="1187450" y="5559425"/>
          <p14:tracePt t="4752" x="1203325" y="5575300"/>
          <p14:tracePt t="4767" x="1219200" y="5607050"/>
          <p14:tracePt t="4783" x="1219200" y="5622925"/>
          <p14:tracePt t="4798" x="1250950" y="5622925"/>
          <p14:tracePt t="4799" x="1250950" y="5638800"/>
          <p14:tracePt t="4815" x="1266825" y="5654675"/>
          <p14:tracePt t="4829" x="1266825" y="5686425"/>
          <p14:tracePt t="4831" x="1282700" y="5702300"/>
          <p14:tracePt t="4844" x="1298575" y="5702300"/>
          <p14:tracePt t="4860" x="1330325" y="5718175"/>
          <p14:tracePt t="4875" x="1330325" y="5734050"/>
          <p14:tracePt t="4891" x="1346200" y="5734050"/>
          <p14:tracePt t="4911" x="1362075" y="5765800"/>
          <p14:tracePt t="4922" x="1377950" y="5765800"/>
          <p14:tracePt t="4938" x="1425575" y="5781675"/>
          <p14:tracePt t="4954" x="1489075" y="5813425"/>
          <p14:tracePt t="4969" x="1535113" y="5843588"/>
          <p14:tracePt t="4986" x="1598613" y="5875338"/>
          <p14:tracePt t="5000" x="1677988" y="5891213"/>
          <p14:tracePt t="5016" x="1773238" y="5938838"/>
          <p14:tracePt t="5032" x="1884363" y="5970588"/>
          <p14:tracePt t="5048" x="1979613" y="6018213"/>
          <p14:tracePt t="5063" x="2043113" y="6034088"/>
          <p14:tracePt t="5064" x="2090738" y="6081713"/>
          <p14:tracePt t="5079" x="2216150" y="6129338"/>
          <p14:tracePt t="5095" x="2311400" y="6176963"/>
          <p14:tracePt t="5110" x="2374900" y="6192838"/>
          <p14:tracePt t="5111" x="2406650" y="6208713"/>
          <p14:tracePt t="5125" x="2438400" y="6240463"/>
          <p14:tracePt t="5127" x="2470150" y="6240463"/>
          <p14:tracePt t="5141" x="2517775" y="6256338"/>
          <p14:tracePt t="5157" x="2565400" y="6256338"/>
          <p14:tracePt t="5173" x="2613025" y="6272213"/>
          <p14:tracePt t="5188" x="2676525" y="6288088"/>
          <p14:tracePt t="5204" x="2708275" y="6288088"/>
          <p14:tracePt t="5219" x="2724150" y="6288088"/>
          <p14:tracePt t="5235" x="2754313" y="6288088"/>
          <p14:tracePt t="5250" x="2786063" y="6288088"/>
          <p14:tracePt t="5267" x="2833688" y="6319838"/>
          <p14:tracePt t="5281" x="2881313" y="6319838"/>
          <p14:tracePt t="5298" x="2960688" y="6335713"/>
          <p14:tracePt t="5313" x="3071813" y="6351588"/>
          <p14:tracePt t="5329" x="3167063" y="6367463"/>
          <p14:tracePt t="5344" x="3262313" y="6399213"/>
          <p14:tracePt t="5360" x="3355975" y="6415088"/>
          <p14:tracePt t="5375" x="3435350" y="6415088"/>
          <p14:tracePt t="5393" x="3482975" y="6415088"/>
          <p14:tracePt t="5407" x="3498850" y="6415088"/>
          <p14:tracePt t="5408" x="3546475" y="6415088"/>
          <p14:tracePt t="5422" x="3578225" y="6415088"/>
          <p14:tracePt t="5424" x="3625850" y="6415088"/>
          <p14:tracePt t="5438" x="3673475" y="6415088"/>
          <p14:tracePt t="5439" x="3721100" y="6415088"/>
          <p14:tracePt t="5454" x="3736975" y="6399213"/>
          <p14:tracePt t="5469" x="3816350" y="6383338"/>
          <p14:tracePt t="5470" x="3832225" y="6383338"/>
          <p14:tracePt t="5485" x="3879850" y="6383338"/>
          <p14:tracePt t="5500" x="3943350" y="6383338"/>
          <p14:tracePt t="5516" x="3989388" y="6367463"/>
          <p14:tracePt t="5532" x="4037013" y="6367463"/>
          <p14:tracePt t="5548" x="4068763" y="6351588"/>
          <p14:tracePt t="5563" x="4100513" y="6351588"/>
          <p14:tracePt t="5583" x="4116388" y="6351588"/>
          <p14:tracePt t="5598" x="4132263" y="6319838"/>
          <p14:tracePt t="5615" x="4148138" y="6319838"/>
          <p14:tracePt t="5625" x="4179888" y="6319838"/>
          <p14:tracePt t="5642" x="4211638" y="6303963"/>
          <p14:tracePt t="5657" x="4227513" y="6303963"/>
          <p14:tracePt t="5673" x="4275138" y="6303963"/>
          <p14:tracePt t="5688" x="4291013" y="6288088"/>
          <p14:tracePt t="5703" x="4306888" y="6288088"/>
          <p14:tracePt t="5719" x="4338638" y="6288088"/>
          <p14:tracePt t="5721" x="4354513" y="6272213"/>
          <p14:tracePt t="5735" x="4370388" y="6272213"/>
          <p14:tracePt t="5751" x="4386263" y="6272213"/>
          <p14:tracePt t="5838" x="4418013" y="6240463"/>
          <p14:tracePt t="5847" x="4433888" y="6240463"/>
          <p14:tracePt t="5855" x="4449763" y="6240463"/>
          <p14:tracePt t="5862" x="4465638" y="6240463"/>
          <p14:tracePt t="5875" x="4513263" y="6240463"/>
          <p14:tracePt t="5891" x="4606925" y="6224588"/>
          <p14:tracePt t="5907" x="4702175" y="6224588"/>
          <p14:tracePt t="5922" x="4813300" y="6208713"/>
          <p14:tracePt t="5938" x="4892675" y="6192838"/>
          <p14:tracePt t="5954" x="4940300" y="6145213"/>
          <p14:tracePt t="5969" x="5003800" y="6081713"/>
          <p14:tracePt t="5985" x="5099050" y="5986463"/>
          <p14:tracePt t="6001" x="5178425" y="5875338"/>
          <p14:tracePt t="6016" x="5256213" y="5765800"/>
          <p14:tracePt t="6032" x="5367338" y="5607050"/>
          <p14:tracePt t="6047" x="5462588" y="5448300"/>
          <p14:tracePt t="6063" x="5541963" y="5210175"/>
          <p14:tracePt t="6079" x="5637213" y="4926013"/>
          <p14:tracePt t="6094" x="5700713" y="4624388"/>
          <p14:tracePt t="6110" x="5732463" y="4481513"/>
          <p14:tracePt t="6111" x="5764213" y="4371975"/>
          <p14:tracePt t="6125" x="5780088" y="4260850"/>
          <p14:tracePt t="6126" x="5780088" y="4213225"/>
          <p14:tracePt t="6141" x="5780088" y="4133850"/>
          <p14:tracePt t="6157" x="5780088" y="3943350"/>
          <p14:tracePt t="6172" x="5748338" y="3770313"/>
          <p14:tracePt t="6189" x="5716588" y="3548063"/>
          <p14:tracePt t="6204" x="5653088" y="3294063"/>
          <p14:tracePt t="6219" x="5605463" y="3057525"/>
          <p14:tracePt t="6235" x="5573713" y="2898775"/>
          <p14:tracePt t="6251" x="5557838" y="2787650"/>
          <p14:tracePt t="6266" x="5510213" y="2660650"/>
          <p14:tracePt t="6283" x="5510213" y="2549525"/>
          <p14:tracePt t="6298" x="5478463" y="2422525"/>
          <p14:tracePt t="6313" x="5414963" y="2328863"/>
          <p14:tracePt t="6329" x="5367338" y="2233613"/>
          <p14:tracePt t="6344" x="5319713" y="2154238"/>
          <p14:tracePt t="6360" x="5272088" y="2074863"/>
          <p14:tracePt t="6376" x="5208588" y="2011363"/>
          <p14:tracePt t="6391" x="5178425" y="1947863"/>
          <p14:tracePt t="6407" x="5083175" y="1852613"/>
          <p14:tracePt t="6422" x="4956175" y="1725613"/>
          <p14:tracePt t="6438" x="4892675" y="1695450"/>
          <p14:tracePt t="6439" x="4813300" y="1616075"/>
          <p14:tracePt t="6453" x="4718050" y="1552575"/>
          <p14:tracePt t="6455" x="4638675" y="1489075"/>
          <p14:tracePt t="6469" x="4545013" y="1409700"/>
          <p14:tracePt t="6485" x="4370388" y="1314450"/>
          <p14:tracePt t="6501" x="4164013" y="1235075"/>
          <p14:tracePt t="6516" x="3943350" y="1203325"/>
          <p14:tracePt t="6532" x="3784600" y="1155700"/>
          <p14:tracePt t="6547" x="3673475" y="1155700"/>
          <p14:tracePt t="6563" x="3594100" y="1155700"/>
          <p14:tracePt t="6578" x="3514725" y="1155700"/>
          <p14:tracePt t="6595" x="3435350" y="1171575"/>
          <p14:tracePt t="6610" x="3341688" y="1203325"/>
          <p14:tracePt t="6626" x="3230563" y="1266825"/>
          <p14:tracePt t="6641" x="3103563" y="1330325"/>
          <p14:tracePt t="6658" x="2976563" y="1425575"/>
          <p14:tracePt t="6672" x="2865438" y="1520825"/>
          <p14:tracePt t="6688" x="2754313" y="1600200"/>
          <p14:tracePt t="6704" x="2676525" y="1695450"/>
          <p14:tracePt t="6719" x="2644775" y="1741488"/>
          <p14:tracePt t="6720" x="2628900" y="1757363"/>
          <p14:tracePt t="6735" x="2565400" y="1852613"/>
          <p14:tracePt t="6751" x="2486025" y="1963738"/>
          <p14:tracePt t="6766" x="2470150" y="1995488"/>
          <p14:tracePt t="6767" x="2438400" y="2043113"/>
          <p14:tracePt t="6781" x="2422525" y="2074863"/>
          <p14:tracePt t="6798" x="2390775" y="2138363"/>
          <p14:tracePt t="6799" x="2390775" y="2170113"/>
          <p14:tracePt t="6813" x="2359025" y="2217738"/>
          <p14:tracePt t="6829" x="2359025" y="2297113"/>
          <p14:tracePt t="6830" x="2359025" y="2328863"/>
          <p14:tracePt t="6844" x="2359025" y="2376488"/>
          <p14:tracePt t="6860" x="2359025" y="2454275"/>
          <p14:tracePt t="6875" x="2359025" y="2517775"/>
          <p14:tracePt t="6891" x="2359025" y="2549525"/>
          <p14:tracePt t="6907" x="2359025" y="2613025"/>
          <p14:tracePt t="6923" x="2359025" y="2676525"/>
          <p14:tracePt t="6938" x="2374900" y="2724150"/>
          <p14:tracePt t="6955" x="2374900" y="2755900"/>
          <p14:tracePt t="7057" x="2390775" y="2755900"/>
          <p14:tracePt t="7088" x="2406650" y="2755900"/>
          <p14:tracePt t="7102" x="2438400" y="2740025"/>
          <p14:tracePt t="7127" x="2454275" y="2724150"/>
          <p14:tracePt t="7152" x="2470150" y="2724150"/>
          <p14:tracePt t="7166" x="2470150" y="2708275"/>
          <p14:tracePt t="7182" x="2486025" y="2708275"/>
          <p14:tracePt t="7206" x="2517775" y="2676525"/>
          <p14:tracePt t="7214" x="2517775" y="2660650"/>
          <p14:tracePt t="7222" x="2533650" y="2660650"/>
          <p14:tracePt t="7235" x="2533650" y="2644775"/>
          <p14:tracePt t="7250" x="2549525" y="2628900"/>
          <p14:tracePt t="7266" x="2565400" y="2597150"/>
          <p14:tracePt t="7282" x="2565400" y="2581275"/>
          <p14:tracePt t="7298" x="2597150" y="2581275"/>
          <p14:tracePt t="7319" x="2613025" y="2581275"/>
          <p14:tracePt t="7328" x="2628900" y="2581275"/>
          <p14:tracePt t="7344" x="2676525" y="2581275"/>
          <p14:tracePt t="7360" x="2724150" y="2581275"/>
          <p14:tracePt t="7375" x="2801938" y="2581275"/>
          <p14:tracePt t="7391" x="2865438" y="2581275"/>
          <p14:tracePt t="7407" x="2913063" y="2581275"/>
          <p14:tracePt t="7408" x="2944813" y="2581275"/>
          <p14:tracePt t="7422" x="2992438" y="2565400"/>
          <p14:tracePt t="7423" x="3024188" y="2565400"/>
          <p14:tracePt t="7438" x="3071813" y="2565400"/>
          <p14:tracePt t="7439" x="3103563" y="2565400"/>
          <p14:tracePt t="7453" x="3167063" y="2565400"/>
          <p14:tracePt t="7455" x="3230563" y="2565400"/>
          <p14:tracePt t="7469" x="3262313" y="2565400"/>
          <p14:tracePt t="7486" x="3355975" y="2565400"/>
          <p14:tracePt t="7488" x="3403600" y="2565400"/>
          <p14:tracePt t="7500" x="3419475" y="2565400"/>
          <p14:tracePt t="7516" x="3498850" y="2565400"/>
          <p14:tracePt t="7532" x="3578225" y="2565400"/>
          <p14:tracePt t="7548" x="3673475" y="2613025"/>
          <p14:tracePt t="7563" x="3800475" y="2628900"/>
          <p14:tracePt t="7579" x="3911600" y="2644775"/>
          <p14:tracePt t="7594" x="3959225" y="2676525"/>
          <p14:tracePt t="7689" x="3959225" y="2692400"/>
          <p14:tracePt t="7729" x="3943350" y="2692400"/>
          <p14:tracePt t="7751" x="3927475" y="2708275"/>
          <p14:tracePt t="7774" x="3911600" y="2708275"/>
          <p14:tracePt t="7783" x="3895725" y="2708275"/>
          <p14:tracePt t="7790" x="3848100" y="2724150"/>
          <p14:tracePt t="7799" x="3832225" y="2724150"/>
          <p14:tracePt t="7813" x="3784600" y="2755900"/>
          <p14:tracePt t="7830" x="3736975" y="2771775"/>
          <p14:tracePt t="7831" x="3673475" y="2787650"/>
          <p14:tracePt t="7844" x="3625850" y="2803525"/>
          <p14:tracePt t="7860" x="3514725" y="2851150"/>
          <p14:tracePt t="7875" x="3419475" y="2867025"/>
          <p14:tracePt t="7892" x="3278188" y="2882900"/>
          <p14:tracePt t="7907" x="3135313" y="2914650"/>
          <p14:tracePt t="7923" x="2992438" y="2946400"/>
          <p14:tracePt t="7938" x="2865438" y="2994025"/>
          <p14:tracePt t="7954" x="2724150" y="3025775"/>
          <p14:tracePt t="7969" x="2597150" y="3087688"/>
          <p14:tracePt t="7985" x="2486025" y="3119438"/>
          <p14:tracePt t="8000" x="2406650" y="3167063"/>
          <p14:tracePt t="8016" x="2359025" y="3182938"/>
          <p14:tracePt t="8032" x="2343150" y="3230563"/>
          <p14:tracePt t="8048" x="2327275" y="3262313"/>
          <p14:tracePt t="8063" x="2311400" y="3278188"/>
          <p14:tracePt t="8064" x="2279650" y="3309938"/>
          <p14:tracePt t="8078" x="2263775" y="3325813"/>
          <p14:tracePt t="8080" x="2247900" y="3357563"/>
          <p14:tracePt t="8094" x="2247900" y="3389313"/>
          <p14:tracePt t="8095" x="2232025" y="3421063"/>
          <p14:tracePt t="8110" x="2200275" y="3436938"/>
          <p14:tracePt t="8111" x="2184400" y="3484563"/>
          <p14:tracePt t="8125" x="2168525" y="3500438"/>
          <p14:tracePt t="8141" x="2152650" y="3563938"/>
          <p14:tracePt t="8143" x="2122488" y="3595688"/>
          <p14:tracePt t="8157" x="2122488" y="3643313"/>
          <p14:tracePt t="8173" x="2106613" y="3738563"/>
          <p14:tracePt t="8188" x="2090738" y="3863975"/>
          <p14:tracePt t="8204" x="2074863" y="3959225"/>
          <p14:tracePt t="8219" x="2074863" y="4038600"/>
          <p14:tracePt t="8235" x="2074863" y="4070350"/>
          <p14:tracePt t="8251" x="2074863" y="4117975"/>
          <p14:tracePt t="8266" x="2074863" y="4149725"/>
          <p14:tracePt t="8282" x="2074863" y="4229100"/>
          <p14:tracePt t="8298" x="2074863" y="4356100"/>
          <p14:tracePt t="8313" x="2074863" y="4497388"/>
          <p14:tracePt t="8329" x="2122488" y="4608513"/>
          <p14:tracePt t="8344" x="2136775" y="4703763"/>
          <p14:tracePt t="8360" x="2152650" y="4783138"/>
          <p14:tracePt t="8375" x="2152650" y="4846638"/>
          <p14:tracePt t="8392" x="2152650" y="4910138"/>
          <p14:tracePt t="8407" x="2152650" y="4926013"/>
          <p14:tracePt t="8408" x="2152650" y="4941888"/>
          <p14:tracePt t="8423" x="2152650" y="4973638"/>
          <p14:tracePt t="8438" x="2152650" y="4989513"/>
          <p14:tracePt t="8561" x="2168525" y="4973638"/>
          <p14:tracePt t="8574" x="2168525" y="4957763"/>
          <p14:tracePt t="8590" x="2168525" y="4941888"/>
          <p14:tracePt t="8598" x="2200275" y="4941888"/>
          <p14:tracePt t="8611" x="2200275" y="4926013"/>
          <p14:tracePt t="8625" x="2216150" y="4894263"/>
          <p14:tracePt t="8641" x="2232025" y="4878388"/>
          <p14:tracePt t="8657" x="2279650" y="4862513"/>
          <p14:tracePt t="8672" x="2311400" y="4814888"/>
          <p14:tracePt t="8688" x="2374900" y="4783138"/>
          <p14:tracePt t="8703" x="2406650" y="4735513"/>
          <p14:tracePt t="8722" x="2486025" y="4656138"/>
          <p14:tracePt t="8735" x="2533650" y="4624388"/>
          <p14:tracePt t="8736" x="2565400" y="4560888"/>
          <p14:tracePt t="8750" x="2628900" y="4529138"/>
          <p14:tracePt t="8752" x="2644775" y="4497388"/>
          <p14:tracePt t="8766" x="2676525" y="4497388"/>
          <p14:tracePt t="8905" x="2676525" y="4513263"/>
          <p14:tracePt t="8927" x="2676525" y="4529138"/>
          <p14:tracePt t="8959" x="2676525" y="4545013"/>
          <p14:tracePt t="8990" x="2676525" y="4576763"/>
          <p14:tracePt t="9233" x="2676525" y="4560888"/>
          <p14:tracePt t="9296" x="2676525" y="4545013"/>
          <p14:tracePt t="9377" x="2676525" y="4529138"/>
          <p14:tracePt t="9599" x="2692400" y="4529138"/>
          <p14:tracePt t="9623" x="2692400" y="4497388"/>
          <p14:tracePt t="9864" x="2708275" y="4497388"/>
          <p14:tracePt t="9887" x="2724150" y="4497388"/>
          <p14:tracePt t="9894" x="2754313" y="4497388"/>
          <p14:tracePt t="9902" x="2786063" y="4497388"/>
          <p14:tracePt t="9910" x="2833688" y="4497388"/>
          <p14:tracePt t="9922" x="2865438" y="4497388"/>
          <p14:tracePt t="9938" x="2992438" y="4481513"/>
          <p14:tracePt t="9953" x="3167063" y="4465638"/>
          <p14:tracePt t="9970" x="3435350" y="4403725"/>
          <p14:tracePt t="9985" x="3752850" y="4308475"/>
          <p14:tracePt t="10001" x="4100513" y="4213225"/>
          <p14:tracePt t="10016" x="4386263" y="4086225"/>
          <p14:tracePt t="10032" x="4670425" y="3927475"/>
          <p14:tracePt t="10047" x="4892675" y="3754438"/>
          <p14:tracePt t="10063" x="5019675" y="3579813"/>
          <p14:tracePt t="10078" x="5067300" y="3500438"/>
          <p14:tracePt t="10080" x="5083175" y="3421063"/>
          <p14:tracePt t="10094" x="5130800" y="3294063"/>
          <p14:tracePt t="10110" x="5130800" y="3262313"/>
          <p14:tracePt t="10111" x="5146675" y="3198813"/>
          <p14:tracePt t="10125" x="5146675" y="3151188"/>
          <p14:tracePt t="10126" x="5162550" y="3103563"/>
          <p14:tracePt t="10141" x="5162550" y="3057525"/>
          <p14:tracePt t="10157" x="5162550" y="2914650"/>
          <p14:tracePt t="10159" x="5178425" y="2867025"/>
          <p14:tracePt t="10172" x="5178425" y="2803525"/>
          <p14:tracePt t="10188" x="5208588" y="2708275"/>
          <p14:tracePt t="10203" x="5224463" y="2660650"/>
          <p14:tracePt t="10219" x="5224463" y="2644775"/>
          <p14:tracePt t="10295" x="5224463" y="2628900"/>
          <p14:tracePt t="10302" x="5208588" y="2628900"/>
          <p14:tracePt t="10313" x="5192713" y="2597150"/>
          <p14:tracePt t="10328" x="5162550" y="2581275"/>
          <p14:tracePt t="10344" x="5083175" y="2565400"/>
          <p14:tracePt t="10361" x="4956175" y="2549525"/>
          <p14:tracePt t="10376" x="4781550" y="2517775"/>
          <p14:tracePt t="10391" x="4686300" y="2517775"/>
          <p14:tracePt t="10392" x="4575175" y="2517775"/>
          <p14:tracePt t="10406" x="4497388" y="2517775"/>
          <p14:tracePt t="10408" x="4402138" y="2501900"/>
          <p14:tracePt t="10423" x="4259263" y="2486025"/>
          <p14:tracePt t="10438" x="4227513" y="2486025"/>
          <p14:tracePt t="10439" x="4164013" y="2486025"/>
          <p14:tracePt t="10453" x="4148138" y="2486025"/>
          <p14:tracePt t="10455" x="4100513" y="2486025"/>
          <p14:tracePt t="10471" x="4084638" y="2486025"/>
          <p14:tracePt t="10529" x="4084638" y="2517775"/>
          <p14:tracePt t="10534" x="4068763" y="2517775"/>
          <p14:tracePt t="10547" x="4068763" y="2533650"/>
          <p14:tracePt t="10563" x="4052888" y="2565400"/>
          <p14:tracePt t="10578" x="4052888" y="2613025"/>
          <p14:tracePt t="10595" x="4052888" y="2644775"/>
          <p14:tracePt t="10610" x="4021138" y="2708275"/>
          <p14:tracePt t="10626" x="4005263" y="2803525"/>
          <p14:tracePt t="10641" x="3927475" y="2962275"/>
          <p14:tracePt t="10657" x="3784600" y="3198813"/>
          <p14:tracePt t="10673" x="3657600" y="3405188"/>
          <p14:tracePt t="10688" x="3530600" y="3548063"/>
          <p14:tracePt t="10703" x="3451225" y="3595688"/>
          <p14:tracePt t="10719" x="3435350" y="3595688"/>
          <p14:tracePt t="10760" x="3435350" y="3579813"/>
          <p14:tracePt t="10767" x="3467100" y="3548063"/>
          <p14:tracePt t="10775" x="3498850" y="3516313"/>
          <p14:tracePt t="10782" x="3514725" y="3500438"/>
          <p14:tracePt t="10797" x="3546475" y="3452813"/>
          <p14:tracePt t="10813" x="3578225" y="3373438"/>
          <p14:tracePt t="10815" x="3594100" y="3357563"/>
          <p14:tracePt t="10828" x="3625850" y="3309938"/>
          <p14:tracePt t="10844" x="3641725" y="3294063"/>
          <p14:tracePt t="10860" x="3657600" y="3278188"/>
          <p14:tracePt t="10911" x="3657600" y="3262313"/>
          <p14:tracePt t="10926" x="3625850" y="3230563"/>
          <p14:tracePt t="10934" x="3609975" y="3230563"/>
          <p14:tracePt t="10950" x="3594100" y="3230563"/>
          <p14:tracePt t="10966" x="3578225" y="3214688"/>
          <p14:tracePt t="10974" x="3546475" y="3214688"/>
          <p14:tracePt t="10990" x="3530600" y="3198813"/>
          <p14:tracePt t="11000" x="3514725" y="3198813"/>
          <p14:tracePt t="11016" x="3451225" y="3151188"/>
          <p14:tracePt t="11032" x="3387725" y="3103563"/>
          <p14:tracePt t="11047" x="3309938" y="3057525"/>
          <p14:tracePt t="11063" x="3278188" y="2994025"/>
          <p14:tracePt t="11078" x="3262313" y="2978150"/>
          <p14:tracePt t="11096" x="3262313" y="2946400"/>
          <p14:tracePt t="11110" x="3262313" y="2898775"/>
          <p14:tracePt t="11111" x="3262313" y="2882900"/>
          <p14:tracePt t="11125" x="3262313" y="2867025"/>
          <p14:tracePt t="11141" x="3325813" y="2819400"/>
          <p14:tracePt t="11157" x="3403600" y="2803525"/>
          <p14:tracePt t="11159" x="3435350" y="2787650"/>
          <p14:tracePt t="11172" x="3482975" y="2787650"/>
          <p14:tracePt t="11188" x="3578225" y="2740025"/>
          <p14:tracePt t="11203" x="3705225" y="2724150"/>
          <p14:tracePt t="11220" x="3863975" y="2708275"/>
          <p14:tracePt t="11235" x="4068763" y="2708275"/>
          <p14:tracePt t="11251" x="4306888" y="2676525"/>
          <p14:tracePt t="11266" x="4575175" y="2660650"/>
          <p14:tracePt t="11282" x="4781550" y="2660650"/>
          <p14:tracePt t="11297" x="4987925" y="2644775"/>
          <p14:tracePt t="11313" x="5146675" y="2644775"/>
          <p14:tracePt t="11329" x="5303838" y="2644775"/>
          <p14:tracePt t="11344" x="5446713" y="2628900"/>
          <p14:tracePt t="11360" x="5541963" y="2628900"/>
          <p14:tracePt t="11376" x="5637213" y="2597150"/>
          <p14:tracePt t="11391" x="5684838" y="2597150"/>
          <p14:tracePt t="11392" x="5716588" y="2581275"/>
          <p14:tracePt t="11407" x="5732463" y="2581275"/>
          <p14:tracePt t="11422" x="5764213" y="2581275"/>
          <p14:tracePt t="11545" x="5748338" y="2581275"/>
          <p14:tracePt t="11558" x="5732463" y="2581275"/>
          <p14:tracePt t="11566" x="5684838" y="2581275"/>
          <p14:tracePt t="11579" x="5637213" y="2597150"/>
          <p14:tracePt t="11594" x="5446713" y="2628900"/>
          <p14:tracePt t="11610" x="5162550" y="2644775"/>
          <p14:tracePt t="11626" x="4845050" y="2676525"/>
          <p14:tracePt t="11641" x="4497388" y="2708275"/>
          <p14:tracePt t="11657" x="4179888" y="2755900"/>
          <p14:tracePt t="11672" x="3911600" y="2787650"/>
          <p14:tracePt t="11688" x="3705225" y="2851150"/>
          <p14:tracePt t="11703" x="3625850" y="2914650"/>
          <p14:tracePt t="11719" x="3594100" y="2946400"/>
          <p14:tracePt t="11735" x="3594100" y="2994025"/>
          <p14:tracePt t="11736" x="3578225" y="3009900"/>
          <p14:tracePt t="11751" x="3578225" y="3041650"/>
          <p14:tracePt t="11766" x="3546475" y="3103563"/>
          <p14:tracePt t="11782" x="3546475" y="3151188"/>
          <p14:tracePt t="11783" x="3546475" y="3182938"/>
          <p14:tracePt t="11797" x="3546475" y="3246438"/>
          <p14:tracePt t="11799" x="3530600" y="3262313"/>
          <p14:tracePt t="11813" x="3530600" y="3325813"/>
          <p14:tracePt t="11829" x="3530600" y="3389313"/>
          <p14:tracePt t="11844" x="3514725" y="3468688"/>
          <p14:tracePt t="11860" x="3498850" y="3516313"/>
          <p14:tracePt t="11875" x="3498850" y="3627438"/>
          <p14:tracePt t="11891" x="3467100" y="3706813"/>
          <p14:tracePt t="11907" x="3451225" y="3784600"/>
          <p14:tracePt t="11922" x="3435350" y="3832225"/>
          <p14:tracePt t="11939" x="3419475" y="3895725"/>
          <p14:tracePt t="11953" x="3419475" y="3943350"/>
          <p14:tracePt t="11969" x="3387725" y="4022725"/>
          <p14:tracePt t="11985" x="3371850" y="4102100"/>
          <p14:tracePt t="12001" x="3355975" y="4149725"/>
          <p14:tracePt t="12088" x="3341688" y="4149725"/>
          <p14:tracePt t="12103" x="3309938" y="4149725"/>
          <p14:tracePt t="12111" x="3294063" y="4149725"/>
          <p14:tracePt t="12118" x="3262313" y="4149725"/>
          <p14:tracePt t="12127" x="3214688" y="4149725"/>
          <p14:tracePt t="12141" x="3182938" y="4149725"/>
          <p14:tracePt t="12157" x="3103563" y="4181475"/>
          <p14:tracePt t="12172" x="2976563" y="4197350"/>
          <p14:tracePt t="12188" x="2865438" y="4213225"/>
          <p14:tracePt t="12204" x="2801938" y="4229100"/>
          <p14:tracePt t="12219" x="2740025" y="4229100"/>
          <p14:tracePt t="12246" x="2754313" y="4229100"/>
          <p14:tracePt t="12254" x="2801938" y="4229100"/>
          <p14:tracePt t="12266" x="2928938" y="4229100"/>
          <p14:tracePt t="12282" x="3309938" y="4276725"/>
          <p14:tracePt t="12297" x="3784600" y="4276725"/>
          <p14:tracePt t="12313" x="4227513" y="4276725"/>
          <p14:tracePt t="12328" x="4606925" y="4229100"/>
          <p14:tracePt t="12344" x="4860925" y="4165600"/>
          <p14:tracePt t="12360" x="4987925" y="4149725"/>
          <p14:tracePt t="12376" x="4987925" y="4133850"/>
          <p14:tracePt t="12392" x="4972050" y="4133850"/>
          <p14:tracePt t="12407" x="4940300" y="4133850"/>
          <p14:tracePt t="12408" x="4924425" y="4133850"/>
          <p14:tracePt t="12422" x="4892675" y="4149725"/>
          <p14:tracePt t="12423" x="4876800" y="4149725"/>
          <p14:tracePt t="12439" x="4845050" y="4197350"/>
          <p14:tracePt t="12453" x="4797425" y="4197350"/>
          <p14:tracePt t="12455" x="4781550" y="4213225"/>
          <p14:tracePt t="12469" x="4765675" y="4229100"/>
          <p14:tracePt t="12485" x="4702175" y="4276725"/>
          <p14:tracePt t="12501" x="4622800" y="4308475"/>
          <p14:tracePt t="12502" x="4575175" y="4356100"/>
          <p14:tracePt t="12516" x="4545013" y="4387850"/>
          <p14:tracePt t="12532" x="4418013" y="4435475"/>
          <p14:tracePt t="12547" x="4291013" y="4465638"/>
          <p14:tracePt t="12563" x="4164013" y="4497388"/>
          <p14:tracePt t="12579" x="4021138" y="4497388"/>
          <p14:tracePt t="12594" x="3911600" y="4513263"/>
          <p14:tracePt t="12610" x="3832225" y="4545013"/>
          <p14:tracePt t="12625" x="3768725" y="4592638"/>
          <p14:tracePt t="12641" x="3689350" y="4656138"/>
          <p14:tracePt t="12657" x="3657600" y="4672013"/>
          <p14:tracePt t="12672" x="3609975" y="4672013"/>
          <p14:tracePt t="12688" x="3578225" y="4672013"/>
          <p14:tracePt t="12704" x="3546475" y="4672013"/>
          <p14:tracePt t="12719" x="3530600" y="4672013"/>
          <p14:tracePt t="12720" x="3514725" y="4672013"/>
          <p14:tracePt t="12735" x="3498850" y="4672013"/>
          <p14:tracePt t="12736" x="3467100" y="4672013"/>
          <p14:tracePt t="12751" x="3419475" y="4656138"/>
          <p14:tracePt t="12766" x="3371850" y="4640263"/>
          <p14:tracePt t="12767" x="3355975" y="4624388"/>
          <p14:tracePt t="12782" x="3294063" y="4576763"/>
          <p14:tracePt t="12797" x="3294063" y="4560888"/>
          <p14:tracePt t="12798" x="3278188" y="4560888"/>
          <p14:tracePt t="12813" x="3278188" y="4545013"/>
          <p14:tracePt t="12888" x="3278188" y="4529138"/>
          <p14:tracePt t="12920" x="3278188" y="4497388"/>
          <p14:tracePt t="12951" x="3309938" y="4497388"/>
          <p14:tracePt t="12958" x="3309938" y="4481513"/>
          <p14:tracePt t="12969" x="3325813" y="4481513"/>
          <p14:tracePt t="12985" x="3341688" y="4451350"/>
          <p14:tracePt t="13001" x="3355975" y="4419600"/>
          <p14:tracePt t="13016" x="3387725" y="4387850"/>
          <p14:tracePt t="13032" x="3403600" y="4371975"/>
          <p14:tracePt t="13047" x="3403600" y="4324350"/>
          <p14:tracePt t="13070" x="3403600" y="4308475"/>
          <p14:tracePt t="13113" x="3403600" y="4292600"/>
          <p14:tracePt t="13161" x="3403600" y="4260850"/>
          <p14:tracePt t="13183" x="3403600" y="4244975"/>
          <p14:tracePt t="13198" x="3403600" y="4229100"/>
          <p14:tracePt t="13214" x="3403600" y="4213225"/>
          <p14:tracePt t="13230" x="3403600" y="4181475"/>
          <p14:tracePt t="13264" x="3403600" y="4165600"/>
          <p14:tracePt t="13270" x="3387725" y="4165600"/>
          <p14:tracePt t="13283" x="3387725" y="4149725"/>
          <p14:tracePt t="13297" x="3371850" y="4133850"/>
          <p14:tracePt t="13313" x="3355975" y="4086225"/>
          <p14:tracePt t="13329" x="3341688" y="4054475"/>
          <p14:tracePt t="13344" x="3294063" y="4006850"/>
          <p14:tracePt t="13360" x="3262313" y="4006850"/>
          <p14:tracePt t="13376" x="3262313" y="3990975"/>
          <p14:tracePt t="13409" x="3262313" y="3975100"/>
          <p14:tracePt t="13422" x="3262313" y="3943350"/>
          <p14:tracePt t="13439" x="3278188" y="3927475"/>
          <p14:tracePt t="13446" x="3278188" y="3911600"/>
          <p14:tracePt t="13480" x="3278188" y="3895725"/>
          <p14:tracePt t="13537" x="3309938" y="3895725"/>
          <p14:tracePt t="13608" x="3325813" y="3895725"/>
          <p14:tracePt t="13614" x="3341688" y="3895725"/>
          <p14:tracePt t="13626" x="3387725" y="3863975"/>
          <p14:tracePt t="13642" x="3498850" y="3848100"/>
          <p14:tracePt t="13657" x="3641725" y="3848100"/>
          <p14:tracePt t="13673" x="3816350" y="3832225"/>
          <p14:tracePt t="13689" x="3973513" y="3832225"/>
          <p14:tracePt t="13703" x="4132263" y="3832225"/>
          <p14:tracePt t="13719" x="4211638" y="3832225"/>
          <p14:tracePt t="13720" x="4291013" y="3832225"/>
          <p14:tracePt t="13735" x="4354513" y="3816350"/>
          <p14:tracePt t="13736" x="4418013" y="3816350"/>
          <p14:tracePt t="13750" x="4497388" y="3816350"/>
          <p14:tracePt t="13871" x="4481513" y="3816350"/>
          <p14:tracePt t="13878" x="4449763" y="3816350"/>
          <p14:tracePt t="13886" x="4418013" y="3832225"/>
          <p14:tracePt t="13894" x="4386263" y="3863975"/>
          <p14:tracePt t="13907" x="4322763" y="3879850"/>
          <p14:tracePt t="13923" x="4148138" y="3895725"/>
          <p14:tracePt t="13938" x="3943350" y="3943350"/>
          <p14:tracePt t="13954" x="3752850" y="3975100"/>
          <p14:tracePt t="13969" x="3514725" y="4022725"/>
          <p14:tracePt t="13985" x="3278188" y="4038600"/>
          <p14:tracePt t="14000" x="3103563" y="4054475"/>
          <p14:tracePt t="14016" x="2976563" y="4070350"/>
          <p14:tracePt t="14032" x="2913063" y="4117975"/>
          <p14:tracePt t="14048" x="2897188" y="4117975"/>
          <p14:tracePt t="14064" x="2897188" y="4133850"/>
          <p14:tracePt t="14079" x="2897188" y="4149725"/>
          <p14:tracePt t="14102" x="2897188" y="4181475"/>
          <p14:tracePt t="14110" x="2897188" y="4197350"/>
          <p14:tracePt t="14125" x="2897188" y="4213225"/>
          <p14:tracePt t="14143" x="2897188" y="4260850"/>
          <p14:tracePt t="14176" x="2897188" y="4276725"/>
          <p14:tracePt t="14257" x="2913063" y="4276725"/>
          <p14:tracePt t="14271" x="2928938" y="4276725"/>
          <p14:tracePt t="14278" x="2944813" y="4276725"/>
          <p14:tracePt t="14286" x="2960688" y="4276725"/>
          <p14:tracePt t="14298" x="2992438" y="4276725"/>
          <p14:tracePt t="14313" x="3024188" y="4276725"/>
          <p14:tracePt t="14329" x="3087688" y="4276725"/>
          <p14:tracePt t="14344" x="3103563" y="4276725"/>
          <p14:tracePt t="14367" x="3119438" y="4276725"/>
          <p14:tracePt t="14497" x="3119438" y="4260850"/>
          <p14:tracePt t="14502" x="3103563" y="4260850"/>
          <p14:tracePt t="14510" x="3071813" y="4260850"/>
          <p14:tracePt t="14518" x="3055938" y="4260850"/>
          <p14:tracePt t="14657" x="3071813" y="4260850"/>
          <p14:tracePt t="14678" x="3087688" y="4260850"/>
          <p14:tracePt t="14711" x="3103563" y="4260850"/>
          <p14:tracePt t="14824" x="3119438" y="4260850"/>
          <p14:tracePt t="14891" x="3119438" y="4276725"/>
          <p14:tracePt t="14919" x="3119438" y="4292600"/>
          <p14:tracePt t="14968" x="3103563" y="4292600"/>
          <p14:tracePt t="15055" x="3119438" y="4292600"/>
          <p14:tracePt t="15063" x="3151188" y="4292600"/>
          <p14:tracePt t="15070" x="3167063" y="4292600"/>
          <p14:tracePt t="15079" x="3182938" y="4292600"/>
          <p14:tracePt t="15094" x="3198813" y="4292600"/>
          <p14:tracePt t="15095" x="3230563" y="4292600"/>
          <p14:tracePt t="15110" x="3246438" y="4260850"/>
          <p14:tracePt t="15127" x="3262313" y="4260850"/>
          <p14:tracePt t="15143" x="3278188" y="4260850"/>
          <p14:tracePt t="15318" x="3309938" y="4260850"/>
          <p14:tracePt t="15326" x="3325813" y="4260850"/>
          <p14:tracePt t="15334" x="3341688" y="4260850"/>
          <p14:tracePt t="15344" x="3387725" y="4260850"/>
          <p14:tracePt t="15360" x="3482975" y="4260850"/>
          <p14:tracePt t="15376" x="3625850" y="4244975"/>
          <p14:tracePt t="15392" x="3752850" y="4244975"/>
          <p14:tracePt t="15407" x="3832225" y="4244975"/>
          <p14:tracePt t="15408" x="3895725" y="4229100"/>
          <p14:tracePt t="15422" x="3959225" y="4229100"/>
          <p14:tracePt t="15424" x="3989388" y="4229100"/>
          <p14:tracePt t="15438" x="4021138" y="4229100"/>
          <p14:tracePt t="15625" x="4037013" y="4229100"/>
          <p14:tracePt t="15631" x="4052888" y="4213225"/>
          <p14:tracePt t="15641" x="4100513" y="4213225"/>
          <p14:tracePt t="15657" x="4179888" y="4213225"/>
          <p14:tracePt t="15672" x="4259263" y="4213225"/>
          <p14:tracePt t="15688" x="4338638" y="4213225"/>
          <p14:tracePt t="15704" x="4386263" y="4213225"/>
          <p14:tracePt t="15720" x="4418013" y="4213225"/>
          <p14:tracePt t="15736" x="4433888" y="4213225"/>
          <p14:tracePt t="15960" x="4449763" y="4213225"/>
          <p14:tracePt t="15966" x="4465638" y="4213225"/>
          <p14:tracePt t="15974" x="4497388" y="4181475"/>
          <p14:tracePt t="15985" x="4513263" y="4181475"/>
          <p14:tracePt t="16001" x="4591050" y="4181475"/>
          <p14:tracePt t="16016" x="4622800" y="4165600"/>
          <p14:tracePt t="16032" x="4670425" y="4165600"/>
          <p14:tracePt t="16047" x="4686300" y="4165600"/>
          <p14:tracePt t="16064" x="4686300" y="4149725"/>
          <p14:tracePt t="16249" x="4654550" y="4181475"/>
          <p14:tracePt t="16254" x="4638675" y="4197350"/>
          <p14:tracePt t="16266" x="4622800" y="4213225"/>
          <p14:tracePt t="16282" x="4545013" y="4276725"/>
          <p14:tracePt t="16297" x="4449763" y="4340225"/>
          <p14:tracePt t="16313" x="4370388" y="4371975"/>
          <p14:tracePt t="16329" x="4291013" y="4419600"/>
          <p14:tracePt t="16344" x="4211638" y="4465638"/>
          <p14:tracePt t="16360" x="4148138" y="4513263"/>
          <p14:tracePt t="16376" x="4132263" y="4545013"/>
          <p14:tracePt t="16391" x="4132263" y="4576763"/>
          <p14:tracePt t="16410" x="4132263" y="4592638"/>
          <p14:tracePt t="16423" x="4132263" y="4608513"/>
          <p14:tracePt t="16439" x="4132263" y="4624388"/>
          <p14:tracePt t="16455" x="4132263" y="4672013"/>
          <p14:tracePt t="16469" x="4148138" y="4687888"/>
          <p14:tracePt t="16486" x="4179888" y="4751388"/>
          <p14:tracePt t="16488" x="4195763" y="4767263"/>
          <p14:tracePt t="16500" x="4211638" y="4767263"/>
          <p14:tracePt t="16516" x="4259263" y="4783138"/>
          <p14:tracePt t="16532" x="4291013" y="4783138"/>
          <p14:tracePt t="16548" x="4354513" y="4814888"/>
          <p14:tracePt t="16563" x="4418013" y="4814888"/>
          <p14:tracePt t="16579" x="4465638" y="4814888"/>
          <p14:tracePt t="16594" x="4529138" y="4783138"/>
          <p14:tracePt t="16610" x="4606925" y="4735513"/>
          <p14:tracePt t="16625" x="4702175" y="4656138"/>
          <p14:tracePt t="16642" x="4781550" y="4624388"/>
          <p14:tracePt t="16657" x="4829175" y="4560888"/>
          <p14:tracePt t="16673" x="4860925" y="4545013"/>
          <p14:tracePt t="16688" x="4860925" y="4529138"/>
          <p14:tracePt t="16704" x="4892675" y="4497388"/>
          <p14:tracePt t="16719" x="4892675" y="4481513"/>
          <p14:tracePt t="16736" x="4892675" y="4465638"/>
          <p14:tracePt t="16759" x="4908550" y="4465638"/>
          <p14:tracePt t="16798" x="4908550" y="4451350"/>
          <p14:tracePt t="16881" x="4908550" y="4419600"/>
          <p14:tracePt t="16977" x="4892675" y="4419600"/>
          <p14:tracePt t="16982" x="4892675" y="4403725"/>
          <p14:tracePt t="16998" x="4876800" y="4403725"/>
          <p14:tracePt t="17006" x="4860925" y="4403725"/>
          <p14:tracePt t="17016" x="4845050" y="4387850"/>
          <p14:tracePt t="17032" x="4813300" y="4387850"/>
          <p14:tracePt t="17047" x="4765675" y="4387850"/>
          <p14:tracePt t="17063" x="4686300" y="4387850"/>
          <p14:tracePt t="17079" x="4575175" y="4387850"/>
          <p14:tracePt t="17094" x="4481513" y="4419600"/>
          <p14:tracePt t="17110" x="4449763" y="4419600"/>
          <p14:tracePt t="17111" x="4402138" y="4451350"/>
          <p14:tracePt t="17125" x="4370388" y="4465638"/>
          <p14:tracePt t="17127" x="4322763" y="4513263"/>
          <p14:tracePt t="17141" x="4306888" y="4545013"/>
          <p14:tracePt t="17157" x="4259263" y="4608513"/>
          <p14:tracePt t="17173" x="4243388" y="4624388"/>
          <p14:tracePt t="17188" x="4243388" y="4656138"/>
          <p14:tracePt t="17231" x="4259263" y="4656138"/>
          <p14:tracePt t="17238" x="4275138" y="4656138"/>
          <p14:tracePt t="17254" x="4306888" y="4656138"/>
          <p14:tracePt t="17262" x="4338638" y="4656138"/>
          <p14:tracePt t="17270" x="4370388" y="4656138"/>
          <p14:tracePt t="17282" x="4386263" y="4656138"/>
          <p14:tracePt t="17297" x="4433888" y="4640263"/>
          <p14:tracePt t="17313" x="4465638" y="4608513"/>
          <p14:tracePt t="17329" x="4497388" y="4545013"/>
          <p14:tracePt t="17344" x="4497388" y="4419600"/>
          <p14:tracePt t="17360" x="4497388" y="4244975"/>
          <p14:tracePt t="17375" x="4465638" y="4070350"/>
          <p14:tracePt t="17391" x="4449763" y="3975100"/>
          <p14:tracePt t="17393" x="4402138" y="3895725"/>
          <p14:tracePt t="17407" x="4370388" y="3816350"/>
          <p14:tracePt t="17408" x="4322763" y="3754438"/>
          <p14:tracePt t="17423" x="4227513" y="3627438"/>
          <p14:tracePt t="17438" x="4084638" y="3548063"/>
          <p14:tracePt t="17453" x="4052888" y="3532188"/>
          <p14:tracePt t="17455" x="3989388" y="3516313"/>
          <p14:tracePt t="17469" x="3943350" y="3500438"/>
          <p14:tracePt t="17486" x="3848100" y="3468688"/>
          <p14:tracePt t="17487" x="3832225" y="3468688"/>
          <p14:tracePt t="17500" x="3784600" y="3468688"/>
          <p14:tracePt t="17516" x="3736975" y="3468688"/>
          <p14:tracePt t="17532" x="3673475" y="3468688"/>
          <p14:tracePt t="17548" x="3625850" y="3468688"/>
          <p14:tracePt t="17563" x="3594100" y="3468688"/>
          <p14:tracePt t="17579" x="3546475" y="3484563"/>
          <p14:tracePt t="17594" x="3498850" y="3548063"/>
          <p14:tracePt t="17610" x="3451225" y="3627438"/>
          <p14:tracePt t="17626" x="3419475" y="3675063"/>
          <p14:tracePt t="17641" x="3387725" y="3738563"/>
          <p14:tracePt t="17657" x="3371850" y="3800475"/>
          <p14:tracePt t="17673" x="3355975" y="3816350"/>
          <p14:tracePt t="17688" x="3355975" y="3863975"/>
          <p14:tracePt t="17704" x="3355975" y="3895725"/>
          <p14:tracePt t="17719" x="3341688" y="3911600"/>
          <p14:tracePt t="17720" x="3341688" y="3943350"/>
          <p14:tracePt t="17735" x="3341688" y="3959225"/>
          <p14:tracePt t="17736" x="3309938" y="3975100"/>
          <p14:tracePt t="17750" x="3309938" y="4022725"/>
          <p14:tracePt t="17752" x="3294063" y="4038600"/>
          <p14:tracePt t="17766" x="3294063" y="4102100"/>
          <p14:tracePt t="17781" x="3278188" y="4133850"/>
          <p14:tracePt t="17782" x="3278188" y="4181475"/>
          <p14:tracePt t="17797" x="3262313" y="4213225"/>
          <p14:tracePt t="17798" x="3262313" y="4229100"/>
          <p14:tracePt t="17813" x="3230563" y="4260850"/>
          <p14:tracePt t="17830" x="3230563" y="4276725"/>
          <p14:tracePt t="17831" x="3214688" y="4292600"/>
          <p14:tracePt t="17846" x="3214688" y="4308475"/>
          <p14:tracePt t="17860" x="3198813" y="4340225"/>
          <p14:tracePt t="17875" x="3198813" y="4371975"/>
          <p14:tracePt t="17891" x="3198813" y="4419600"/>
          <p14:tracePt t="17953" x="3198813" y="4403725"/>
          <p14:tracePt t="17958" x="3246438" y="4371975"/>
          <p14:tracePt t="17969" x="3309938" y="4308475"/>
          <p14:tracePt t="17985" x="3419475" y="4070350"/>
          <p14:tracePt t="18000" x="3578225" y="3690938"/>
          <p14:tracePt t="18016" x="3736975" y="3119438"/>
          <p14:tracePt t="18032" x="3943350" y="2344738"/>
          <p14:tracePt t="18048" x="4148138" y="1473200"/>
          <p14:tracePt t="18063" x="4259263" y="1044575"/>
          <p14:tracePt t="18064" x="4386263" y="538163"/>
          <p14:tracePt t="18078" x="4513263" y="952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393031" y="2069502"/>
            <a:ext cx="11405937"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300000"/>
              </a:lnSpc>
              <a:spcBef>
                <a:spcPts val="0"/>
              </a:spcBef>
              <a:spcAft>
                <a:spcPts val="0"/>
              </a:spcAft>
              <a:buClr>
                <a:schemeClr val="lt1"/>
              </a:buClr>
              <a:buSzPts val="2000"/>
              <a:buChar char="•"/>
            </a:pPr>
            <a:r>
              <a:rPr lang="en-US" b="1" dirty="0"/>
              <a:t>Encryption in Flight: </a:t>
            </a:r>
            <a:r>
              <a:rPr lang="en-US" dirty="0"/>
              <a:t>Use TLS 1.3 for all network communication.</a:t>
            </a:r>
          </a:p>
          <a:p>
            <a:pPr marL="228600" lvl="0" indent="-228600" algn="l" rtl="0">
              <a:lnSpc>
                <a:spcPct val="300000"/>
              </a:lnSpc>
              <a:spcBef>
                <a:spcPts val="0"/>
              </a:spcBef>
              <a:spcAft>
                <a:spcPts val="0"/>
              </a:spcAft>
              <a:buClr>
                <a:schemeClr val="lt1"/>
              </a:buClr>
              <a:buSzPts val="2000"/>
              <a:buChar char="•"/>
            </a:pPr>
            <a:r>
              <a:rPr lang="en-US" b="1" dirty="0"/>
              <a:t>Encryption at Rest: </a:t>
            </a:r>
            <a:r>
              <a:rPr lang="en-US" dirty="0"/>
              <a:t>Store sensitive data using AES-256.</a:t>
            </a:r>
          </a:p>
          <a:p>
            <a:pPr marL="228600" lvl="0" indent="-228600" algn="l" rtl="0">
              <a:lnSpc>
                <a:spcPct val="300000"/>
              </a:lnSpc>
              <a:spcBef>
                <a:spcPts val="0"/>
              </a:spcBef>
              <a:spcAft>
                <a:spcPts val="0"/>
              </a:spcAft>
              <a:buClr>
                <a:schemeClr val="lt1"/>
              </a:buClr>
              <a:buSzPts val="2000"/>
              <a:buChar char="•"/>
            </a:pPr>
            <a:r>
              <a:rPr lang="en-US" b="1" dirty="0"/>
              <a:t>Encryption in Use: </a:t>
            </a:r>
            <a:r>
              <a:rPr lang="en-US" dirty="0"/>
              <a:t>Secure memory management (clear after use, restrict access).</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8" name="Audio 147">
            <a:hlinkClick r:id="" action="ppaction://media"/>
            <a:extLst>
              <a:ext uri="{FF2B5EF4-FFF2-40B4-BE49-F238E27FC236}">
                <a16:creationId xmlns:a16="http://schemas.microsoft.com/office/drawing/2014/main" id="{67412062-9BC3-FC28-B7D5-DF721E9EA71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438"/>
    </mc:Choice>
    <mc:Fallback>
      <p:transition spd="slow" advTm="17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8"/>
                </p:tgtEl>
              </p:cMediaNode>
            </p:audio>
          </p:childTnLst>
        </p:cTn>
      </p:par>
    </p:tnLst>
  </p:timing>
  <p:extLst>
    <p:ext uri="{3A86A75C-4F4B-4683-9AE1-C65F6400EC91}">
      <p14:laserTraceLst xmlns:p14="http://schemas.microsoft.com/office/powerpoint/2010/main">
        <p14:tracePtLst>
          <p14:tracePt t="47" x="6223000" y="950913"/>
          <p14:tracePt t="48" x="6207125" y="982663"/>
          <p14:tracePt t="57" x="6207125" y="1014413"/>
          <p14:tracePt t="71" x="6207125" y="1028700"/>
          <p14:tracePt t="73" x="6207125" y="1044575"/>
          <p14:tracePt t="84" x="6207125" y="1060450"/>
          <p14:tracePt t="100" x="6207125" y="1123950"/>
          <p14:tracePt t="116" x="6207125" y="1187450"/>
          <p14:tracePt t="132" x="6207125" y="1219200"/>
          <p14:tracePt t="147" x="6207125" y="1250950"/>
          <p14:tracePt t="275" x="6207125" y="1266825"/>
          <p14:tracePt t="280" x="6207125" y="1282700"/>
          <p14:tracePt t="296" x="6207125" y="1298575"/>
          <p14:tracePt t="305" x="6207125" y="1346200"/>
          <p14:tracePt t="318" x="6207125" y="1362075"/>
          <p14:tracePt t="335" x="6207125" y="1409700"/>
          <p14:tracePt t="337" x="6191250" y="1425575"/>
          <p14:tracePt t="350" x="6159500" y="1441450"/>
          <p14:tracePt t="366" x="6111875" y="1504950"/>
          <p14:tracePt t="381" x="6048375" y="1568450"/>
          <p14:tracePt t="397" x="5984875" y="1600200"/>
          <p14:tracePt t="413" x="5953125" y="1616075"/>
          <p14:tracePt t="428" x="5953125" y="1647825"/>
          <p14:tracePt t="445" x="5921375" y="1647825"/>
          <p14:tracePt t="506" x="5921375" y="1663700"/>
          <p14:tracePt t="512" x="5921375" y="1679575"/>
          <p14:tracePt t="522" x="5937250" y="1741488"/>
          <p14:tracePt t="538" x="6000750" y="1836738"/>
          <p14:tracePt t="553" x="6048375" y="1963738"/>
          <p14:tracePt t="570" x="6096000" y="2011363"/>
          <p14:tracePt t="584" x="6111875" y="2043113"/>
          <p14:tracePt t="585" x="6111875" y="2058988"/>
          <p14:tracePt t="601" x="6159500" y="2074863"/>
          <p14:tracePt t="615" x="6175375" y="2090738"/>
          <p14:tracePt t="616" x="6207125" y="2122488"/>
          <p14:tracePt t="632" x="6254750" y="2138363"/>
          <p14:tracePt t="633" x="6286500" y="2154238"/>
          <p14:tracePt t="647" x="6350000" y="2170113"/>
          <p14:tracePt t="663" x="6475413" y="2201863"/>
          <p14:tracePt t="664" x="6523038" y="2201863"/>
          <p14:tracePt t="678" x="6586538" y="2201863"/>
          <p14:tracePt t="695" x="6681788" y="2201863"/>
          <p14:tracePt t="709" x="6761163" y="2201863"/>
          <p14:tracePt t="725" x="6824663" y="2201863"/>
          <p14:tracePt t="741" x="6872288" y="2201863"/>
          <p14:tracePt t="756" x="6919913" y="2201863"/>
          <p14:tracePt t="772" x="7045325" y="2201863"/>
          <p14:tracePt t="788" x="7204075" y="2217738"/>
          <p14:tracePt t="803" x="7394575" y="2217738"/>
          <p14:tracePt t="819" x="7600950" y="2217738"/>
          <p14:tracePt t="834" x="7789863" y="2233613"/>
          <p14:tracePt t="850" x="8012113" y="2249488"/>
          <p14:tracePt t="865" x="8232775" y="2249488"/>
          <p14:tracePt t="881" x="8423275" y="2249488"/>
          <p14:tracePt t="897" x="8534400" y="2249488"/>
          <p14:tracePt t="898" x="8629650" y="2249488"/>
          <p14:tracePt t="912" x="8724900" y="2249488"/>
          <p14:tracePt t="914" x="8820150" y="2249488"/>
          <p14:tracePt t="928" x="8897938" y="2249488"/>
          <p14:tracePt t="929" x="8977313" y="2281238"/>
          <p14:tracePt t="944" x="9040813" y="2281238"/>
          <p14:tracePt t="945" x="9120188" y="2281238"/>
          <p14:tracePt t="959" x="9183688" y="2281238"/>
          <p14:tracePt t="975" x="9342438" y="2281238"/>
          <p14:tracePt t="976" x="9421813" y="2281238"/>
          <p14:tracePt t="991" x="9483725" y="2281238"/>
          <p14:tracePt t="1007" x="9642475" y="2265363"/>
          <p14:tracePt t="1022" x="9801225" y="2233613"/>
          <p14:tracePt t="1038" x="9991725" y="2201863"/>
          <p14:tracePt t="1053" x="10164763" y="2185988"/>
          <p14:tracePt t="1069" x="10355263" y="2170113"/>
          <p14:tracePt t="1084" x="10529888" y="2170113"/>
          <p14:tracePt t="1100" x="10687050" y="2154238"/>
          <p14:tracePt t="1115" x="10782300" y="2122488"/>
          <p14:tracePt t="1131" x="10861675" y="2106613"/>
          <p14:tracePt t="1147" x="10909300" y="2074863"/>
          <p14:tracePt t="1163" x="10941050" y="2043113"/>
          <p14:tracePt t="1178" x="10956925" y="2027238"/>
          <p14:tracePt t="1194" x="11020425" y="1995488"/>
          <p14:tracePt t="1209" x="11083925" y="1947863"/>
          <p14:tracePt t="1226" x="11115675" y="1916113"/>
          <p14:tracePt t="1241" x="11179175" y="1852613"/>
          <p14:tracePt t="1257" x="11226800" y="1789113"/>
          <p14:tracePt t="1272" x="11242675" y="1725613"/>
          <p14:tracePt t="1287" x="11242675" y="1711325"/>
          <p14:tracePt t="1289" x="11242675" y="1679575"/>
          <p14:tracePt t="1303" x="11242675" y="1631950"/>
          <p14:tracePt t="1319" x="11226800" y="1520825"/>
          <p14:tracePt t="1334" x="11115675" y="1362075"/>
          <p14:tracePt t="1350" x="10909300" y="1155700"/>
          <p14:tracePt t="1366" x="10641013" y="903288"/>
          <p14:tracePt t="1382" x="10307638" y="681038"/>
          <p14:tracePt t="1397" x="9928225" y="490538"/>
          <p14:tracePt t="1413" x="9405938" y="347663"/>
          <p14:tracePt t="1428" x="8677275" y="254000"/>
          <p14:tracePt t="1445" x="7932738" y="222250"/>
          <p14:tracePt t="1460" x="7394575" y="301625"/>
          <p14:tracePt t="1475" x="7013575" y="458788"/>
          <p14:tracePt t="1491" x="6745288" y="633413"/>
          <p14:tracePt t="1506" x="6554788" y="808038"/>
          <p14:tracePt t="1522" x="6507163" y="1014413"/>
          <p14:tracePt t="1538" x="6507163" y="1187450"/>
          <p14:tracePt t="1553" x="6570663" y="1377950"/>
          <p14:tracePt t="1569" x="6665913" y="1568450"/>
          <p14:tracePt t="1585" x="6745288" y="1679575"/>
          <p14:tracePt t="1600" x="6761163" y="1757363"/>
          <p14:tracePt t="1615" x="6761163" y="1773238"/>
          <p14:tracePt t="1617" x="6792913" y="1773238"/>
          <p14:tracePt t="1698" x="6792913" y="1804988"/>
          <p14:tracePt t="1771" x="6808788" y="1804988"/>
          <p14:tracePt t="1776" x="6824663" y="1804988"/>
          <p14:tracePt t="1787" x="6888163" y="1789113"/>
          <p14:tracePt t="1803" x="7077075" y="1695450"/>
          <p14:tracePt t="1819" x="7362825" y="1520825"/>
          <p14:tracePt t="1836" x="7631113" y="1235075"/>
          <p14:tracePt t="1850" x="7853363" y="919163"/>
          <p14:tracePt t="1866" x="7932738" y="617538"/>
          <p14:tracePt t="1881" x="7805738" y="411163"/>
          <p14:tracePt t="1897" x="7616825" y="285750"/>
          <p14:tracePt t="1898" x="7346950" y="190500"/>
          <p14:tracePt t="1912" x="6999288" y="111125"/>
          <p14:tracePt t="1914" x="6618288" y="31750"/>
          <p14:tracePt t="1969" x="3514725" y="31750"/>
          <p14:tracePt t="1976" x="3071813" y="190500"/>
          <p14:tracePt t="1984" x="2660650" y="379413"/>
          <p14:tracePt t="1992" x="2263775" y="617538"/>
          <p14:tracePt t="2006" x="1931988" y="823913"/>
          <p14:tracePt t="2023" x="1362075" y="1346200"/>
          <p14:tracePt t="2037" x="1076325" y="1836738"/>
          <p14:tracePt t="2053" x="1044575" y="2376488"/>
          <p14:tracePt t="2069" x="1123950" y="2867025"/>
          <p14:tracePt t="2085" x="1298575" y="3246438"/>
          <p14:tracePt t="2100" x="1520825" y="3548063"/>
          <p14:tracePt t="2116" x="1773238" y="3800475"/>
          <p14:tracePt t="2131" x="2043113" y="4038600"/>
          <p14:tracePt t="2147" x="2247900" y="4260850"/>
          <p14:tracePt t="2163" x="2486025" y="4465638"/>
          <p14:tracePt t="2178" x="2724150" y="4687888"/>
          <p14:tracePt t="2194" x="3008313" y="4910138"/>
          <p14:tracePt t="2209" x="3341688" y="5100638"/>
          <p14:tracePt t="2225" x="3514725" y="5178425"/>
          <p14:tracePt t="2226" x="3673475" y="5257800"/>
          <p14:tracePt t="2241" x="3973513" y="5368925"/>
          <p14:tracePt t="2256" x="4132263" y="5416550"/>
          <p14:tracePt t="2258" x="4275138" y="5448300"/>
          <p14:tracePt t="2272" x="4529138" y="5495925"/>
          <p14:tracePt t="2287" x="4686300" y="5527675"/>
          <p14:tracePt t="2289" x="4813300" y="5543550"/>
          <p14:tracePt t="2303" x="4972050" y="5559425"/>
          <p14:tracePt t="2319" x="5287963" y="5622925"/>
          <p14:tracePt t="2335" x="5621338" y="5654675"/>
          <p14:tracePt t="2336" x="5794375" y="5654675"/>
          <p14:tracePt t="2350" x="6000750" y="5654675"/>
          <p14:tracePt t="2366" x="6411913" y="5654675"/>
          <p14:tracePt t="2381" x="6840538" y="5607050"/>
          <p14:tracePt t="2397" x="7346950" y="5480050"/>
          <p14:tracePt t="2412" x="7853363" y="5257800"/>
          <p14:tracePt t="2428" x="8375650" y="5005388"/>
          <p14:tracePt t="2444" x="8850313" y="4656138"/>
          <p14:tracePt t="2460" x="9247188" y="4260850"/>
          <p14:tracePt t="2475" x="9531350" y="3863975"/>
          <p14:tracePt t="2491" x="9721850" y="3468688"/>
          <p14:tracePt t="2506" x="9769475" y="3151188"/>
          <p14:tracePt t="2522" x="9801225" y="2867025"/>
          <p14:tracePt t="2539" x="9690100" y="2565400"/>
          <p14:tracePt t="2553" x="9467850" y="2265363"/>
          <p14:tracePt t="2569" x="9326563" y="2122488"/>
          <p14:tracePt t="2570" x="9199563" y="2011363"/>
          <p14:tracePt t="2585" x="8850313" y="1725613"/>
          <p14:tracePt t="2600" x="8518525" y="1520825"/>
          <p14:tracePt t="2616" x="8343900" y="1409700"/>
          <p14:tracePt t="2617" x="8170863" y="1314450"/>
          <p14:tracePt t="2631" x="7964488" y="1219200"/>
          <p14:tracePt t="2633" x="7726363" y="1123950"/>
          <p14:tracePt t="2647" x="7537450" y="1044575"/>
          <p14:tracePt t="2662" x="7108825" y="919163"/>
          <p14:tracePt t="2678" x="6745288" y="839788"/>
          <p14:tracePt t="2694" x="6459538" y="808038"/>
          <p14:tracePt t="2710" x="6207125" y="776288"/>
          <p14:tracePt t="2725" x="5969000" y="776288"/>
          <p14:tracePt t="2741" x="5748338" y="776288"/>
          <p14:tracePt t="2757" x="5557838" y="823913"/>
          <p14:tracePt t="2777" x="5130800" y="1014413"/>
          <p14:tracePt t="2788" x="4972050" y="1092200"/>
          <p14:tracePt t="2804" x="4606925" y="1250950"/>
          <p14:tracePt t="2819" x="4211638" y="1409700"/>
          <p14:tracePt t="2835" x="3768725" y="1584325"/>
          <p14:tracePt t="2851" x="3341688" y="1757363"/>
          <p14:tracePt t="2866" x="2817813" y="1995488"/>
          <p14:tracePt t="2883" x="2311400" y="2312988"/>
          <p14:tracePt t="2897" x="2043113" y="2549525"/>
          <p14:tracePt t="2899" x="1804988" y="2787650"/>
          <p14:tracePt t="2913" x="1393825" y="3357563"/>
          <p14:tracePt t="2929" x="1076325" y="3863975"/>
          <p14:tracePt t="2945" x="903288" y="4260850"/>
          <p14:tracePt t="2960" x="839788" y="4435475"/>
          <p14:tracePt t="2962" x="823913" y="4624388"/>
          <p14:tracePt t="2976" x="823913" y="4830763"/>
          <p14:tracePt t="2977" x="871538" y="5068888"/>
          <p14:tracePt t="2992" x="949325" y="5257800"/>
          <p14:tracePt t="2993" x="1060450" y="5464175"/>
          <p14:tracePt t="3007" x="1203325" y="5686425"/>
          <p14:tracePt t="3009" x="1346200" y="5859463"/>
          <p14:tracePt t="3022" x="1520825" y="6049963"/>
          <p14:tracePt t="3040" x="1852613" y="6399213"/>
          <p14:tracePt t="3041" x="1995488" y="6524625"/>
          <p14:tracePt t="3053" x="2152650" y="6651625"/>
          <p14:tracePt t="3069" x="2390775" y="6842125"/>
          <p14:tracePt t="3249" x="6000750" y="6715125"/>
          <p14:tracePt t="3257" x="6127750" y="6619875"/>
          <p14:tracePt t="3273" x="6397625" y="6446838"/>
          <p14:tracePt t="3289" x="6602413" y="6288088"/>
          <p14:tracePt t="3303" x="6713538" y="6208713"/>
          <p14:tracePt t="3319" x="6840538" y="6002338"/>
          <p14:tracePt t="3321" x="6904038" y="5907088"/>
          <p14:tracePt t="3334" x="6951663" y="5797550"/>
          <p14:tracePt t="3336" x="6983413" y="5686425"/>
          <p14:tracePt t="3350" x="6999288" y="5575300"/>
          <p14:tracePt t="3366" x="7045325" y="5337175"/>
          <p14:tracePt t="3382" x="7077075" y="5116513"/>
          <p14:tracePt t="3397" x="7140575" y="4814888"/>
          <p14:tracePt t="3413" x="7235825" y="4497388"/>
          <p14:tracePt t="3428" x="7315200" y="4165600"/>
          <p14:tracePt t="3444" x="7362825" y="3832225"/>
          <p14:tracePt t="3459" x="7362825" y="3532188"/>
          <p14:tracePt t="3475" x="7362825" y="3278188"/>
          <p14:tracePt t="3491" x="7362825" y="3057525"/>
          <p14:tracePt t="3507" x="7315200" y="2867025"/>
          <p14:tracePt t="3522" x="7235825" y="2676525"/>
          <p14:tracePt t="3538" x="7092950" y="2501900"/>
          <p14:tracePt t="3554" x="6935788" y="2344738"/>
          <p14:tracePt t="3569" x="6777038" y="2233613"/>
          <p14:tracePt t="3585" x="6697663" y="2185988"/>
          <p14:tracePt t="3600" x="6634163" y="2154238"/>
          <p14:tracePt t="3617" x="6618288" y="2154238"/>
          <p14:tracePt t="3682" x="6602413" y="2154238"/>
          <p14:tracePt t="3688" x="6586538" y="2154238"/>
          <p14:tracePt t="3696" x="6554788" y="2154238"/>
          <p14:tracePt t="3709" x="6538913" y="2154238"/>
          <p14:tracePt t="3728" x="6507163" y="2154238"/>
          <p14:tracePt t="3729" x="6459538" y="2154238"/>
          <p14:tracePt t="3741" x="6443663" y="2154238"/>
          <p14:tracePt t="3756" x="6350000" y="2154238"/>
          <p14:tracePt t="3772" x="6207125" y="2154238"/>
          <p14:tracePt t="3788" x="6032500" y="2154238"/>
          <p14:tracePt t="3803" x="5764213" y="2154238"/>
          <p14:tracePt t="3819" x="5446713" y="2154238"/>
          <p14:tracePt t="3834" x="5114925" y="2122488"/>
          <p14:tracePt t="3850" x="4781550" y="2122488"/>
          <p14:tracePt t="3866" x="4418013" y="2138363"/>
          <p14:tracePt t="3881" x="4211638" y="2170113"/>
          <p14:tracePt t="3883" x="4005263" y="2217738"/>
          <p14:tracePt t="3897" x="3816350" y="2281238"/>
          <p14:tracePt t="3898" x="3657600" y="2328863"/>
          <p14:tracePt t="3912" x="3467100" y="2392363"/>
          <p14:tracePt t="3913" x="3341688" y="2486025"/>
          <p14:tracePt t="3928" x="3198813" y="2597150"/>
          <p14:tracePt t="3929" x="3055938" y="2708275"/>
          <p14:tracePt t="3944" x="2944813" y="2835275"/>
          <p14:tracePt t="3945" x="2833688" y="2946400"/>
          <p14:tracePt t="3959" x="2740025" y="3073400"/>
          <p14:tracePt t="3960" x="2676525" y="3198813"/>
          <p14:tracePt t="3975" x="2628900" y="3309938"/>
          <p14:tracePt t="3991" x="2597150" y="3548063"/>
          <p14:tracePt t="4006" x="2676525" y="3784600"/>
          <p14:tracePt t="4023" x="2913063" y="4022725"/>
          <p14:tracePt t="4037" x="3182938" y="4260850"/>
          <p14:tracePt t="4055" x="3387725" y="4451350"/>
          <p14:tracePt t="4069" x="3562350" y="4624388"/>
          <p14:tracePt t="4085" x="3752850" y="4814888"/>
          <p14:tracePt t="4101" x="3973513" y="4941888"/>
          <p14:tracePt t="4116" x="4259263" y="5068888"/>
          <p14:tracePt t="4132" x="4513263" y="5162550"/>
          <p14:tracePt t="4147" x="4686300" y="5241925"/>
          <p14:tracePt t="4163" x="4781550" y="5289550"/>
          <p14:tracePt t="4179" x="4892675" y="5305425"/>
          <p14:tracePt t="4194" x="4987925" y="5321300"/>
          <p14:tracePt t="4211" x="5099050" y="5321300"/>
          <p14:tracePt t="4225" x="5162550" y="5321300"/>
          <p14:tracePt t="4227" x="5208588" y="5337175"/>
          <p14:tracePt t="4241" x="5319713" y="5337175"/>
          <p14:tracePt t="4259" x="5462588" y="5337175"/>
          <p14:tracePt t="4273" x="5621338" y="5321300"/>
          <p14:tracePt t="4288" x="5684838" y="5273675"/>
          <p14:tracePt t="4289" x="5764213" y="5257800"/>
          <p14:tracePt t="4304" x="5842000" y="5194300"/>
          <p14:tracePt t="4306" x="5889625" y="5132388"/>
          <p14:tracePt t="4320" x="5953125" y="5053013"/>
          <p14:tracePt t="4322" x="6016625" y="4957763"/>
          <p14:tracePt t="4335" x="6080125" y="4846638"/>
          <p14:tracePt t="4337" x="6111875" y="4719638"/>
          <p14:tracePt t="4351" x="6159500" y="4576763"/>
          <p14:tracePt t="4354" x="6191250" y="4465638"/>
          <p14:tracePt t="4366" x="6207125" y="4324350"/>
          <p14:tracePt t="4383" x="6318250" y="4022725"/>
          <p14:tracePt t="4385" x="6334125" y="3895725"/>
          <p14:tracePt t="4398" x="6365875" y="3754438"/>
          <p14:tracePt t="4413" x="6443663" y="3452813"/>
          <p14:tracePt t="4429" x="6491288" y="3119438"/>
          <p14:tracePt t="4433" x="6507163" y="2946400"/>
          <p14:tracePt t="4444" x="6507163" y="2755900"/>
          <p14:tracePt t="4460" x="6507163" y="2392363"/>
          <p14:tracePt t="4477" x="6427788" y="2011363"/>
          <p14:tracePt t="4491" x="6302375" y="1631950"/>
          <p14:tracePt t="4506" x="6127750" y="1298575"/>
          <p14:tracePt t="4523" x="5921375" y="998538"/>
          <p14:tracePt t="4538" x="5732463" y="744538"/>
          <p14:tracePt t="4554" x="5494338" y="569913"/>
          <p14:tracePt t="4571" x="5272088" y="442913"/>
          <p14:tracePt t="4586" x="5035550" y="363538"/>
          <p14:tracePt t="4601" x="4813300" y="333375"/>
          <p14:tracePt t="4616" x="4718050" y="301625"/>
          <p14:tracePt t="4617" x="4622800" y="301625"/>
          <p14:tracePt t="4632" x="4545013" y="301625"/>
          <p14:tracePt t="4635" x="4449763" y="317500"/>
          <p14:tracePt t="4647" x="4370388" y="347663"/>
          <p14:tracePt t="4663" x="4164013" y="427038"/>
          <p14:tracePt t="4665" x="4068763" y="474663"/>
          <p14:tracePt t="4678" x="3973513" y="538163"/>
          <p14:tracePt t="4681" x="3863975" y="585788"/>
          <p14:tracePt t="4694" x="3752850" y="665163"/>
          <p14:tracePt t="4710" x="3514725" y="823913"/>
          <p14:tracePt t="4725" x="3278188" y="982663"/>
          <p14:tracePt t="4741" x="3119438" y="1108075"/>
          <p14:tracePt t="4756" x="2992438" y="1203325"/>
          <p14:tracePt t="4772" x="2897188" y="1346200"/>
          <p14:tracePt t="4788" x="2801938" y="1536700"/>
          <p14:tracePt t="4803" x="2676525" y="1804988"/>
          <p14:tracePt t="4820" x="2486025" y="2122488"/>
          <p14:tracePt t="4834" x="2263775" y="2517775"/>
          <p14:tracePt t="4850" x="2043113" y="2946400"/>
          <p14:tracePt t="4866" x="1868488" y="3341688"/>
          <p14:tracePt t="4882" x="1709738" y="3706813"/>
          <p14:tracePt t="4897" x="1646238" y="3832225"/>
          <p14:tracePt t="4898" x="1614488" y="3975100"/>
          <p14:tracePt t="4912" x="1535113" y="4197350"/>
          <p14:tracePt t="4928" x="1489075" y="4387850"/>
          <p14:tracePt t="4944" x="1473200" y="4451350"/>
          <p14:tracePt t="4946" x="1473200" y="4529138"/>
          <p14:tracePt t="4959" x="1473200" y="4576763"/>
          <p14:tracePt t="4961" x="1473200" y="4608513"/>
          <p14:tracePt t="5170" x="1473200" y="4576763"/>
          <p14:tracePt t="5185" x="1457325" y="4560888"/>
          <p14:tracePt t="5192" x="1457325" y="4545013"/>
          <p14:tracePt t="5200" x="1457325" y="4529138"/>
          <p14:tracePt t="5210" x="1457325" y="4497388"/>
          <p14:tracePt t="5225" x="1457325" y="4465638"/>
          <p14:tracePt t="5241" x="1457325" y="4371975"/>
          <p14:tracePt t="5256" x="1457325" y="4260850"/>
          <p14:tracePt t="5272" x="1457325" y="4181475"/>
          <p14:tracePt t="5287" x="1457325" y="4165600"/>
          <p14:tracePt t="5303" x="1457325" y="4149725"/>
          <p14:tracePt t="5305" x="1457325" y="4133850"/>
          <p14:tracePt t="5318" x="1457325" y="4102100"/>
          <p14:tracePt t="5334" x="1457325" y="4054475"/>
          <p14:tracePt t="5351" x="1457325" y="3943350"/>
          <p14:tracePt t="5352" x="1457325" y="3895725"/>
          <p14:tracePt t="5365" x="1441450" y="3848100"/>
          <p14:tracePt t="5382" x="1393825" y="3706813"/>
          <p14:tracePt t="5397" x="1377950" y="3611563"/>
          <p14:tracePt t="5413" x="1377950" y="3516313"/>
          <p14:tracePt t="5428" x="1409700" y="3452813"/>
          <p14:tracePt t="5444" x="1441450" y="3421063"/>
          <p14:tracePt t="5459" x="1535113" y="3389313"/>
          <p14:tracePt t="5476" x="1677988" y="3389313"/>
          <p14:tracePt t="5491" x="1804988" y="3373438"/>
          <p14:tracePt t="5507" x="1836738" y="3357563"/>
          <p14:tracePt t="5522" x="1852613" y="3357563"/>
          <p14:tracePt t="5538" x="1900238" y="3341688"/>
          <p14:tracePt t="5553" x="1916113" y="3309938"/>
          <p14:tracePt t="5554" x="1931988" y="3294063"/>
          <p14:tracePt t="5569" x="1963738" y="3294063"/>
          <p14:tracePt t="5585" x="1979613" y="3278188"/>
          <p14:tracePt t="5600" x="1995488" y="3230563"/>
          <p14:tracePt t="5617" x="1995488" y="3214688"/>
          <p14:tracePt t="5648" x="1995488" y="3198813"/>
          <p14:tracePt t="5657" x="1947863" y="3182938"/>
          <p14:tracePt t="5664" x="1931988" y="3182938"/>
          <p14:tracePt t="5678" x="1868488" y="3135313"/>
          <p14:tracePt t="5681" x="1836738" y="3119438"/>
          <p14:tracePt t="5693" x="1789113" y="3103563"/>
          <p14:tracePt t="5710" x="1709738" y="3057525"/>
          <p14:tracePt t="5725" x="1646238" y="3041650"/>
          <p14:tracePt t="5741" x="1630363" y="3041650"/>
          <p14:tracePt t="5776" x="1630363" y="3025775"/>
          <p14:tracePt t="5802" x="1614488" y="3025775"/>
          <p14:tracePt t="5833" x="1598613" y="3025775"/>
          <p14:tracePt t="5955" x="1614488" y="3025775"/>
          <p14:tracePt t="5961" x="1677988" y="3025775"/>
          <p14:tracePt t="5968" x="1741488" y="3025775"/>
          <p14:tracePt t="5977" x="1836738" y="3025775"/>
          <p14:tracePt t="5990" x="1963738" y="3025775"/>
          <p14:tracePt t="6006" x="2168525" y="3025775"/>
          <p14:tracePt t="6022" x="2390775" y="3025775"/>
          <p14:tracePt t="6038" x="2613025" y="3025775"/>
          <p14:tracePt t="6053" x="2801938" y="3025775"/>
          <p14:tracePt t="6070" x="2865438" y="3025775"/>
          <p14:tracePt t="6162" x="2833688" y="3025775"/>
          <p14:tracePt t="6169" x="2817813" y="3025775"/>
          <p14:tracePt t="6178" x="2801938" y="3025775"/>
          <p14:tracePt t="6194" x="2754313" y="3025775"/>
          <p14:tracePt t="6209" x="2724150" y="3025775"/>
          <p14:tracePt t="6233" x="2708275" y="3025775"/>
          <p14:tracePt t="6289" x="2676525" y="3025775"/>
          <p14:tracePt t="6402" x="2692400" y="3025775"/>
          <p14:tracePt t="6409" x="2708275" y="3025775"/>
          <p14:tracePt t="6416" x="2770188" y="3025775"/>
          <p14:tracePt t="6428" x="2833688" y="3025775"/>
          <p14:tracePt t="6444" x="2960688" y="3025775"/>
          <p14:tracePt t="6459" x="3151188" y="3041650"/>
          <p14:tracePt t="6475" x="3355975" y="3073400"/>
          <p14:tracePt t="6490" x="3594100" y="3103563"/>
          <p14:tracePt t="6507" x="3800475" y="3103563"/>
          <p14:tracePt t="6522" x="3973513" y="3119438"/>
          <p14:tracePt t="6538" x="4068763" y="3119438"/>
          <p14:tracePt t="6553" x="4116388" y="3119438"/>
          <p14:tracePt t="6554" x="4148138" y="3119438"/>
          <p14:tracePt t="6569" x="4179888" y="3119438"/>
          <p14:tracePt t="6570" x="4195763" y="3119438"/>
          <p14:tracePt t="6584" x="4211638" y="3119438"/>
          <p14:tracePt t="6632" x="4227513" y="3119438"/>
          <p14:tracePt t="6640" x="4275138" y="3119438"/>
          <p14:tracePt t="6649" x="4338638" y="3119438"/>
          <p14:tracePt t="6662" x="4370388" y="3151188"/>
          <p14:tracePt t="6678" x="4465638" y="3151188"/>
          <p14:tracePt t="6680" x="4513263" y="3151188"/>
          <p14:tracePt t="6693" x="4545013" y="3151188"/>
          <p14:tracePt t="6709" x="4606925" y="3167063"/>
          <p14:tracePt t="6726" x="4670425" y="3167063"/>
          <p14:tracePt t="6741" x="4733925" y="3182938"/>
          <p14:tracePt t="6756" x="4829175" y="3182938"/>
          <p14:tracePt t="6772" x="4940300" y="3182938"/>
          <p14:tracePt t="6788" x="5051425" y="3182938"/>
          <p14:tracePt t="6803" x="5099050" y="3182938"/>
          <p14:tracePt t="6819" x="5130800" y="3182938"/>
          <p14:tracePt t="6834" x="5146675" y="3182938"/>
          <p14:tracePt t="6872" x="5162550" y="3182938"/>
          <p14:tracePt t="6881" x="5178425" y="3182938"/>
          <p14:tracePt t="6888" x="5224463" y="3182938"/>
          <p14:tracePt t="6897" x="5256213" y="3182938"/>
          <p14:tracePt t="6912" x="5303838" y="3182938"/>
          <p14:tracePt t="6914" x="5335588" y="3182938"/>
          <p14:tracePt t="6928" x="5383213" y="3182938"/>
          <p14:tracePt t="6929" x="5414963" y="3182938"/>
          <p14:tracePt t="6944" x="5446713" y="3182938"/>
          <p14:tracePt t="6945" x="5462588" y="3182938"/>
          <p14:tracePt t="6959" x="5478463" y="3182938"/>
          <p14:tracePt t="6975" x="5478463" y="3151188"/>
          <p14:tracePt t="7075" x="5478463" y="3135313"/>
          <p14:tracePt t="7080" x="5446713" y="3135313"/>
          <p14:tracePt t="7088" x="5430838" y="3119438"/>
          <p14:tracePt t="7105" x="5414963" y="3119438"/>
          <p14:tracePt t="7115" x="5399088" y="3119438"/>
          <p14:tracePt t="7136" x="5367338" y="3119438"/>
          <p14:tracePt t="7184" x="5351463" y="3119438"/>
          <p14:tracePt t="7192" x="5335588" y="3119438"/>
          <p14:tracePt t="7200" x="5287963" y="3119438"/>
          <p14:tracePt t="7209" x="5240338" y="3119438"/>
          <p14:tracePt t="7225" x="5051425" y="3119438"/>
          <p14:tracePt t="7241" x="4845050" y="3151188"/>
          <p14:tracePt t="7256" x="4622800" y="3182938"/>
          <p14:tracePt t="7272" x="4497388" y="3198813"/>
          <p14:tracePt t="7273" x="4402138" y="3198813"/>
          <p14:tracePt t="7287" x="4322763" y="3198813"/>
          <p14:tracePt t="7289" x="4243388" y="3230563"/>
          <p14:tracePt t="7303" x="4179888" y="3230563"/>
          <p14:tracePt t="7319" x="4148138" y="3230563"/>
          <p14:tracePt t="7337" x="4148138" y="3246438"/>
          <p14:tracePt t="7483" x="4148138" y="3230563"/>
          <p14:tracePt t="7610" x="4148138" y="3214688"/>
          <p14:tracePt t="7616" x="4179888" y="3214688"/>
          <p14:tracePt t="7624" x="4195763" y="3214688"/>
          <p14:tracePt t="7633" x="4211638" y="3198813"/>
          <p14:tracePt t="7647" x="4227513" y="3198813"/>
          <p14:tracePt t="7663" x="4275138" y="3182938"/>
          <p14:tracePt t="7680" x="4354513" y="3182938"/>
          <p14:tracePt t="7681" x="4370388" y="3182938"/>
          <p14:tracePt t="7696" x="4386263" y="3182938"/>
          <p14:tracePt t="7746" x="4418013" y="3182938"/>
          <p14:tracePt t="7803" x="4402138" y="3182938"/>
          <p14:tracePt t="7824" x="4386263" y="3182938"/>
          <p14:tracePt t="7832" x="4370388" y="3182938"/>
          <p14:tracePt t="7842" x="4338638" y="3182938"/>
          <p14:tracePt t="7850" x="4306888" y="3182938"/>
          <p14:tracePt t="7866" x="4259263" y="3182938"/>
          <p14:tracePt t="7882" x="4211638" y="3182938"/>
          <p14:tracePt t="7946" x="4227513" y="3182938"/>
          <p14:tracePt t="7953" x="4275138" y="3151188"/>
          <p14:tracePt t="7961" x="4306888" y="3151188"/>
          <p14:tracePt t="7975" x="4354513" y="3151188"/>
          <p14:tracePt t="7991" x="4465638" y="3151188"/>
          <p14:tracePt t="8007" x="4545013" y="3151188"/>
          <p14:tracePt t="8022" x="4606925" y="3151188"/>
          <p14:tracePt t="8038" x="4622800" y="3151188"/>
          <p14:tracePt t="8074" x="4654550" y="3151188"/>
          <p14:tracePt t="8097" x="4670425" y="3135313"/>
          <p14:tracePt t="8120" x="4686300" y="3135313"/>
          <p14:tracePt t="8153" x="4702175" y="3135313"/>
          <p14:tracePt t="8185" x="4733925" y="3135313"/>
          <p14:tracePt t="8201" x="4749800" y="3119438"/>
          <p14:tracePt t="8208" x="4765675" y="3119438"/>
          <p14:tracePt t="8217" x="4813300" y="3119438"/>
          <p14:tracePt t="8226" x="4845050" y="3103563"/>
          <p14:tracePt t="8241" x="4860925" y="3103563"/>
          <p14:tracePt t="8242" x="4892675" y="3073400"/>
          <p14:tracePt t="8256" x="4908550" y="3073400"/>
          <p14:tracePt t="8272" x="4924425" y="3073400"/>
          <p14:tracePt t="8305" x="4924425" y="3057525"/>
          <p14:tracePt t="8632" x="4892675" y="3057525"/>
          <p14:tracePt t="8640" x="4876800" y="3073400"/>
          <p14:tracePt t="8649" x="4813300" y="3087688"/>
          <p14:tracePt t="8662" x="4765675" y="3103563"/>
          <p14:tracePt t="8678" x="4575175" y="3182938"/>
          <p14:tracePt t="8694" x="4386263" y="3246438"/>
          <p14:tracePt t="8709" x="4179888" y="3309938"/>
          <p14:tracePt t="8725" x="3927475" y="3389313"/>
          <p14:tracePt t="8741" x="3546475" y="3421063"/>
          <p14:tracePt t="8757" x="3135313" y="3421063"/>
          <p14:tracePt t="8773" x="2708275" y="3421063"/>
          <p14:tracePt t="8788" x="2343150" y="3436938"/>
          <p14:tracePt t="8803" x="2027238" y="3436938"/>
          <p14:tracePt t="8819" x="1773238" y="3484563"/>
          <p14:tracePt t="8834" x="1566863" y="3516313"/>
          <p14:tracePt t="8851" x="1441450" y="3579813"/>
          <p14:tracePt t="8866" x="1330325" y="3675063"/>
          <p14:tracePt t="8881" x="1235075" y="3784600"/>
          <p14:tracePt t="8897" x="1123950" y="3911600"/>
          <p14:tracePt t="8913" x="1076325" y="3975100"/>
          <p14:tracePt t="8914" x="1044575" y="4054475"/>
          <p14:tracePt t="8928" x="996950" y="4117975"/>
          <p14:tracePt t="8929" x="965200" y="4181475"/>
          <p14:tracePt t="8943" x="917575" y="4229100"/>
          <p14:tracePt t="8959" x="855663" y="4308475"/>
          <p14:tracePt t="8960" x="839788" y="4340225"/>
          <p14:tracePt t="9000" x="855663" y="4340225"/>
          <p14:tracePt t="9008" x="887413" y="4340225"/>
          <p14:tracePt t="9016" x="933450" y="4324350"/>
          <p14:tracePt t="9024" x="965200" y="4324350"/>
          <p14:tracePt t="9037" x="1012825" y="4308475"/>
          <p14:tracePt t="9053" x="1092200" y="4260850"/>
          <p14:tracePt t="9069" x="1139825" y="4229100"/>
          <p14:tracePt t="9084" x="1203325" y="4181475"/>
          <p14:tracePt t="9100" x="1219200" y="4133850"/>
          <p14:tracePt t="9116" x="1250950" y="4086225"/>
          <p14:tracePt t="9132" x="1250950" y="4054475"/>
          <p14:tracePt t="9147" x="1219200" y="3975100"/>
          <p14:tracePt t="9162" x="1171575" y="3895725"/>
          <p14:tracePt t="9178" x="1139825" y="3832225"/>
          <p14:tracePt t="9194" x="1139825" y="3816350"/>
          <p14:tracePt t="9233" x="1139825" y="3784600"/>
          <p14:tracePt t="9275" x="1187450" y="3770313"/>
          <p14:tracePt t="9280" x="1203325" y="3770313"/>
          <p14:tracePt t="9289" x="1250950" y="3770313"/>
          <p14:tracePt t="9303" x="1282700" y="3770313"/>
          <p14:tracePt t="9319" x="1441450" y="3770313"/>
          <p14:tracePt t="9334" x="1677988" y="3770313"/>
          <p14:tracePt t="9350" x="2011363" y="3784600"/>
          <p14:tracePt t="9366" x="2406650" y="3800475"/>
          <p14:tracePt t="9381" x="2801938" y="3832225"/>
          <p14:tracePt t="9397" x="3182938" y="3863975"/>
          <p14:tracePt t="9413" x="3498850" y="3879850"/>
          <p14:tracePt t="9429" x="3752850" y="3879850"/>
          <p14:tracePt t="9444" x="3943350" y="3879850"/>
          <p14:tracePt t="9459" x="4068763" y="3879850"/>
          <p14:tracePt t="9475" x="4148138" y="3879850"/>
          <p14:tracePt t="9491" x="4179888" y="3863975"/>
          <p14:tracePt t="9530" x="4195763" y="3863975"/>
          <p14:tracePt t="9536" x="4211638" y="3863975"/>
          <p14:tracePt t="9544" x="4259263" y="3863975"/>
          <p14:tracePt t="9554" x="4291013" y="3863975"/>
          <p14:tracePt t="9569" x="4338638" y="3863975"/>
          <p14:tracePt t="9570" x="4370388" y="3863975"/>
          <p14:tracePt t="9584" x="4418013" y="3863975"/>
          <p14:tracePt t="9586" x="4465638" y="3863975"/>
          <p14:tracePt t="9600" x="4545013" y="3863975"/>
          <p14:tracePt t="9617" x="4670425" y="3863975"/>
          <p14:tracePt t="9632" x="4733925" y="3879850"/>
          <p14:tracePt t="9634" x="4781550" y="3879850"/>
          <p14:tracePt t="9647" x="4845050" y="3895725"/>
          <p14:tracePt t="9663" x="4987925" y="3911600"/>
          <p14:tracePt t="9678" x="5146675" y="3943350"/>
          <p14:tracePt t="9694" x="5335588" y="3975100"/>
          <p14:tracePt t="9709" x="5541963" y="3990975"/>
          <p14:tracePt t="9725" x="5732463" y="4022725"/>
          <p14:tracePt t="9741" x="5969000" y="4054475"/>
          <p14:tracePt t="9757" x="6286500" y="4102100"/>
          <p14:tracePt t="9772" x="6634163" y="4133850"/>
          <p14:tracePt t="9787" x="6919913" y="4149725"/>
          <p14:tracePt t="9803" x="7077075" y="4149725"/>
          <p14:tracePt t="9819" x="7108825" y="4149725"/>
          <p14:tracePt t="9834" x="7108825" y="4133850"/>
          <p14:tracePt t="9850" x="7077075" y="4102100"/>
          <p14:tracePt t="9866" x="7013575" y="4070350"/>
          <p14:tracePt t="9882" x="6999288" y="4070350"/>
          <p14:tracePt t="9905" x="6983413" y="4070350"/>
          <p14:tracePt t="9914" x="6951663" y="4070350"/>
          <p14:tracePt t="9929" x="6935788" y="4070350"/>
          <p14:tracePt t="9944" x="6919913" y="4070350"/>
          <p14:tracePt t="9945" x="6904038" y="4070350"/>
          <p14:tracePt t="9959" x="6872288" y="4070350"/>
          <p14:tracePt t="9975" x="6856413" y="4070350"/>
          <p14:tracePt t="10153" x="6840538" y="4070350"/>
          <p14:tracePt t="10168" x="6824663" y="4070350"/>
          <p14:tracePt t="10176" x="6792913" y="4070350"/>
          <p14:tracePt t="10184" x="6777038" y="4070350"/>
          <p14:tracePt t="10194" x="6745288" y="4102100"/>
          <p14:tracePt t="10209" x="6697663" y="4117975"/>
          <p14:tracePt t="10225" x="6681788" y="4117975"/>
          <p14:tracePt t="10258" x="6681788" y="4133850"/>
          <p14:tracePt t="10305" x="6713538" y="4149725"/>
          <p14:tracePt t="10312" x="6729413" y="4149725"/>
          <p14:tracePt t="10321" x="6761163" y="4149725"/>
          <p14:tracePt t="10334" x="6808788" y="4181475"/>
          <p14:tracePt t="10350" x="6904038" y="4181475"/>
          <p14:tracePt t="10366" x="6999288" y="4197350"/>
          <p14:tracePt t="10382" x="7124700" y="4197350"/>
          <p14:tracePt t="10397" x="7219950" y="4197350"/>
          <p14:tracePt t="10413" x="7283450" y="4197350"/>
          <p14:tracePt t="10466" x="7299325" y="4197350"/>
          <p14:tracePt t="10580" x="7315200" y="4197350"/>
          <p14:tracePt t="10641" x="7346950" y="4181475"/>
          <p14:tracePt t="10656" x="7362825" y="4181475"/>
          <p14:tracePt t="10672" x="7378700" y="4181475"/>
          <p14:tracePt t="10680" x="7394575" y="4181475"/>
          <p14:tracePt t="10688" x="7426325" y="4165600"/>
          <p14:tracePt t="10696" x="7442200" y="4165600"/>
          <p14:tracePt t="10712" x="7458075" y="4165600"/>
          <p14:tracePt t="10725" x="7473950" y="4165600"/>
          <p14:tracePt t="10741" x="7505700" y="4165600"/>
          <p14:tracePt t="10757" x="7521575" y="4165600"/>
          <p14:tracePt t="10772" x="7553325" y="4149725"/>
          <p14:tracePt t="10788" x="7600950" y="4149725"/>
          <p14:tracePt t="10803" x="7631113" y="4133850"/>
          <p14:tracePt t="10819" x="7662863" y="4133850"/>
          <p14:tracePt t="10897" x="7646988" y="4133850"/>
          <p14:tracePt t="10905" x="7631113" y="4133850"/>
          <p14:tracePt t="10913" x="7585075" y="4133850"/>
          <p14:tracePt t="10928" x="7569200" y="4102100"/>
          <p14:tracePt t="10929" x="7537450" y="4102100"/>
          <p14:tracePt t="10944" x="7473950" y="4102100"/>
          <p14:tracePt t="10945" x="7426325" y="4102100"/>
          <p14:tracePt t="10959" x="7346950" y="4102100"/>
          <p14:tracePt t="10961" x="7299325" y="4102100"/>
          <p14:tracePt t="10975" x="7219950" y="4102100"/>
          <p14:tracePt t="10991" x="7077075" y="4102100"/>
          <p14:tracePt t="10993" x="6999288" y="4102100"/>
          <p14:tracePt t="11006" x="6935788" y="4102100"/>
          <p14:tracePt t="11022" x="6792913" y="4102100"/>
          <p14:tracePt t="11038" x="6697663" y="4117975"/>
          <p14:tracePt t="11053" x="6634163" y="4133850"/>
          <p14:tracePt t="11070" x="6618288" y="4133850"/>
          <p14:tracePt t="11106" x="6618288" y="4149725"/>
          <p14:tracePt t="11112" x="6634163" y="4149725"/>
          <p14:tracePt t="11120" x="6665913" y="4149725"/>
          <p14:tracePt t="11131" x="6729413" y="4149725"/>
          <p14:tracePt t="11147" x="6840538" y="4181475"/>
          <p14:tracePt t="11162" x="6919913" y="4181475"/>
          <p14:tracePt t="11178" x="6983413" y="4181475"/>
          <p14:tracePt t="11194" x="7029450" y="4181475"/>
          <p14:tracePt t="11299" x="7013575" y="4181475"/>
          <p14:tracePt t="11312" x="6999288" y="4181475"/>
          <p14:tracePt t="11394" x="7029450" y="4181475"/>
          <p14:tracePt t="11400" x="7061200" y="4181475"/>
          <p14:tracePt t="11413" x="7108825" y="4165600"/>
          <p14:tracePt t="11428" x="7188200" y="4165600"/>
          <p14:tracePt t="11445" x="7283450" y="4149725"/>
          <p14:tracePt t="11459" x="7362825" y="4149725"/>
          <p14:tracePt t="11475" x="7394575" y="4133850"/>
          <p14:tracePt t="11497" x="7426325" y="4133850"/>
          <p14:tracePt t="11539" x="7410450" y="4133850"/>
          <p14:tracePt t="11553" x="7378700" y="4133850"/>
          <p14:tracePt t="11560" x="7331075" y="4102100"/>
          <p14:tracePt t="11569" x="7299325" y="4102100"/>
          <p14:tracePt t="11584" x="7235825" y="4086225"/>
          <p14:tracePt t="11586" x="7188200" y="4070350"/>
          <p14:tracePt t="11600" x="7140575" y="4054475"/>
          <p14:tracePt t="11601" x="7077075" y="4054475"/>
          <p14:tracePt t="11615" x="7029450" y="4054475"/>
          <p14:tracePt t="11617" x="7013575" y="4022725"/>
          <p14:tracePt t="11633" x="6999288" y="4022725"/>
          <p14:tracePt t="11699" x="7029450" y="4022725"/>
          <p14:tracePt t="11704" x="7045325" y="4022725"/>
          <p14:tracePt t="11712" x="7077075" y="4022725"/>
          <p14:tracePt t="11725" x="7140575" y="4022725"/>
          <p14:tracePt t="11741" x="7235825" y="4022725"/>
          <p14:tracePt t="11756" x="7378700" y="4022725"/>
          <p14:tracePt t="11772" x="7473950" y="4022725"/>
          <p14:tracePt t="11787" x="7505700" y="4022725"/>
          <p14:tracePt t="11859" x="7489825" y="4022725"/>
          <p14:tracePt t="11864" x="7473950" y="4022725"/>
          <p14:tracePt t="11872" x="7426325" y="4022725"/>
          <p14:tracePt t="11882" x="7394575" y="4022725"/>
          <p14:tracePt t="11897" x="7331075" y="4022725"/>
          <p14:tracePt t="11898" x="7267575" y="4022725"/>
          <p14:tracePt t="11912" x="7235825" y="4006850"/>
          <p14:tracePt t="11914" x="7172325" y="4006850"/>
          <p14:tracePt t="11928" x="7108825" y="4006850"/>
          <p14:tracePt t="11929" x="7077075" y="4006850"/>
          <p14:tracePt t="11945" x="7029450" y="4006850"/>
          <p14:tracePt t="12035" x="7029450" y="4022725"/>
          <p14:tracePt t="12049" x="7045325" y="4022725"/>
          <p14:tracePt t="12056" x="7077075" y="4022725"/>
          <p14:tracePt t="12069" x="7124700" y="4038600"/>
          <p14:tracePt t="12085" x="7204075" y="4038600"/>
          <p14:tracePt t="12100" x="7283450" y="4054475"/>
          <p14:tracePt t="12116" x="7346950" y="4054475"/>
          <p14:tracePt t="12133" x="7378700" y="4054475"/>
          <p14:tracePt t="12147" x="7394575" y="4054475"/>
          <p14:tracePt t="12201" x="7394575" y="4022725"/>
          <p14:tracePt t="12209" x="7378700" y="4022725"/>
          <p14:tracePt t="12216" x="7346950" y="4006850"/>
          <p14:tracePt t="12226" x="7331075" y="4006850"/>
          <p14:tracePt t="12241" x="7315200" y="4006850"/>
          <p14:tracePt t="12242" x="7267575" y="4006850"/>
          <p14:tracePt t="12256" x="7235825" y="4006850"/>
          <p14:tracePt t="12257" x="7188200" y="4006850"/>
          <p14:tracePt t="12272" x="7156450" y="4006850"/>
          <p14:tracePt t="12273" x="7140575" y="4006850"/>
          <p14:tracePt t="12287" x="7108825" y="4006850"/>
          <p14:tracePt t="12313" x="7108825" y="4022725"/>
          <p14:tracePt t="12321" x="7124700" y="4038600"/>
          <p14:tracePt t="12334" x="7140575" y="4054475"/>
          <p14:tracePt t="12350" x="7219950" y="4070350"/>
          <p14:tracePt t="12366" x="7346950" y="4102100"/>
          <p14:tracePt t="12381" x="7442200" y="4117975"/>
          <p14:tracePt t="12397" x="7521575" y="4117975"/>
          <p14:tracePt t="12412" x="7537450" y="4117975"/>
          <p14:tracePt t="12428" x="7537450" y="4102100"/>
          <p14:tracePt t="12444" x="7537450" y="4086225"/>
          <p14:tracePt t="12459" x="7537450" y="4070350"/>
          <p14:tracePt t="12475" x="7505700" y="4022725"/>
          <p14:tracePt t="12491" x="7458075" y="4006850"/>
          <p14:tracePt t="12506" x="7410450" y="3990975"/>
          <p14:tracePt t="12522" x="7394575" y="3990975"/>
          <p14:tracePt t="12585" x="7426325" y="3990975"/>
          <p14:tracePt t="12592" x="7442200" y="4022725"/>
          <p14:tracePt t="12601" x="7473950" y="4022725"/>
          <p14:tracePt t="12616" x="7521575" y="4038600"/>
          <p14:tracePt t="12617" x="7585075" y="4038600"/>
          <p14:tracePt t="12631" x="7616825" y="4054475"/>
          <p14:tracePt t="12633" x="7694613" y="4054475"/>
          <p14:tracePt t="12647" x="7773988" y="4070350"/>
          <p14:tracePt t="12649" x="7853363" y="4102100"/>
          <p14:tracePt t="12664" x="7932738" y="4102100"/>
          <p14:tracePt t="12665" x="8012113" y="4102100"/>
          <p14:tracePt t="12678" x="8075613" y="4102100"/>
          <p14:tracePt t="12694" x="8170863" y="4102100"/>
          <p14:tracePt t="12710" x="8232775" y="4070350"/>
          <p14:tracePt t="12725" x="8264525" y="4022725"/>
          <p14:tracePt t="12741" x="8296275" y="3975100"/>
          <p14:tracePt t="12756" x="8296275" y="3927475"/>
          <p14:tracePt t="12772" x="8296275" y="3895725"/>
          <p14:tracePt t="12788" x="8280400" y="3863975"/>
          <p14:tracePt t="12809" x="8280400" y="3848100"/>
          <p14:tracePt t="12819" x="8264525" y="3848100"/>
          <p14:tracePt t="12841" x="8248650" y="3848100"/>
          <p14:tracePt t="13035" x="8264525" y="3848100"/>
          <p14:tracePt t="13040" x="8312150" y="3848100"/>
          <p14:tracePt t="13053" x="8375650" y="3848100"/>
          <p14:tracePt t="13069" x="8502650" y="3784600"/>
          <p14:tracePt t="13085" x="8629650" y="3690938"/>
          <p14:tracePt t="13100" x="8772525" y="3579813"/>
          <p14:tracePt t="13117" x="8850313" y="3468688"/>
          <p14:tracePt t="13131" x="8866188" y="3421063"/>
          <p14:tracePt t="13147" x="8866188" y="3389313"/>
          <p14:tracePt t="13162" x="8850313" y="3357563"/>
          <p14:tracePt t="13178" x="8804275" y="3294063"/>
          <p14:tracePt t="13194" x="8693150" y="3278188"/>
          <p14:tracePt t="13210" x="8534400" y="3262313"/>
          <p14:tracePt t="13225" x="8423275" y="3262313"/>
          <p14:tracePt t="13226" x="8280400" y="3262313"/>
          <p14:tracePt t="13241" x="8107363" y="3262313"/>
          <p14:tracePt t="13242" x="7932738" y="3262313"/>
          <p14:tracePt t="13256" x="7489825" y="3278188"/>
          <p14:tracePt t="13273" x="6935788" y="3389313"/>
          <p14:tracePt t="13287" x="6618288" y="3436938"/>
          <p14:tracePt t="13288" x="6318250" y="3500438"/>
          <p14:tracePt t="13303" x="5984875" y="3579813"/>
          <p14:tracePt t="13319" x="5335588" y="3754438"/>
          <p14:tracePt t="13321" x="5035550" y="3832225"/>
          <p14:tracePt t="13334" x="4765675" y="3943350"/>
          <p14:tracePt t="13350" x="4179888" y="4102100"/>
          <p14:tracePt t="13366" x="3705225" y="4197350"/>
          <p14:tracePt t="13381" x="3387725" y="4276725"/>
          <p14:tracePt t="13397" x="3262313" y="4340225"/>
          <p14:tracePt t="13412" x="3135313" y="4371975"/>
          <p14:tracePt t="13428" x="3055938" y="4435475"/>
          <p14:tracePt t="13444" x="3024188" y="4497388"/>
          <p14:tracePt t="13460" x="2960688" y="4545013"/>
          <p14:tracePt t="13475" x="2817813" y="4624388"/>
          <p14:tracePt t="13491" x="2628900" y="4735513"/>
          <p14:tracePt t="13506" x="2406650" y="4830763"/>
          <p14:tracePt t="13523" x="2122488" y="4926013"/>
          <p14:tracePt t="13537" x="1852613" y="5005388"/>
          <p14:tracePt t="13554" x="1630363" y="5068888"/>
          <p14:tracePt t="13569" x="1473200" y="5100638"/>
          <p14:tracePt t="13584" x="1441450" y="5100638"/>
          <p14:tracePt t="13586" x="1409700" y="5100638"/>
          <p14:tracePt t="13697" x="1393825" y="5100638"/>
          <p14:tracePt t="13712" x="1377950" y="5100638"/>
          <p14:tracePt t="13720" x="1362075" y="5100638"/>
          <p14:tracePt t="13728" x="1330325" y="5100638"/>
          <p14:tracePt t="13741" x="1314450" y="5100638"/>
          <p14:tracePt t="13756" x="1298575" y="5100638"/>
          <p14:tracePt t="13773" x="1250950" y="5084763"/>
          <p14:tracePt t="13787" x="1219200" y="5084763"/>
          <p14:tracePt t="13804" x="1171575" y="5084763"/>
          <p14:tracePt t="13819" x="1155700" y="5053013"/>
          <p14:tracePt t="13872" x="1155700" y="5037138"/>
          <p14:tracePt t="13889" x="1171575" y="5037138"/>
          <p14:tracePt t="13897" x="1203325" y="5037138"/>
          <p14:tracePt t="13904" x="1250950" y="5037138"/>
          <p14:tracePt t="13913" x="1282700" y="5037138"/>
          <p14:tracePt t="13928" x="1425575" y="5037138"/>
          <p14:tracePt t="13944" x="1489075" y="5037138"/>
          <p14:tracePt t="13945" x="1535113" y="5037138"/>
          <p14:tracePt t="13959" x="1598613" y="5053013"/>
          <p14:tracePt t="13961" x="1646238" y="5053013"/>
          <p14:tracePt t="13975" x="1662113" y="5068888"/>
          <p14:tracePt t="13991" x="1693863" y="5068888"/>
          <p14:tracePt t="14051" x="1693863" y="5084763"/>
          <p14:tracePt t="14072" x="1677988" y="5084763"/>
          <p14:tracePt t="14080" x="1677988" y="5100638"/>
          <p14:tracePt t="14088" x="1646238" y="5100638"/>
          <p14:tracePt t="14100" x="1630363" y="5100638"/>
          <p14:tracePt t="14116" x="1614488" y="5132388"/>
          <p14:tracePt t="14179" x="1662113" y="5146675"/>
          <p14:tracePt t="14184" x="1693863" y="5146675"/>
          <p14:tracePt t="14194" x="1773238" y="5146675"/>
          <p14:tracePt t="14210" x="1916113" y="5162550"/>
          <p14:tracePt t="14225" x="1995488" y="5178425"/>
          <p14:tracePt t="14227" x="2090738" y="5178425"/>
          <p14:tracePt t="14241" x="2200275" y="5178425"/>
          <p14:tracePt t="14242" x="2295525" y="5210175"/>
          <p14:tracePt t="14256" x="2374900" y="5210175"/>
          <p14:tracePt t="14257" x="2454275" y="5210175"/>
          <p14:tracePt t="14272" x="2533650" y="5210175"/>
          <p14:tracePt t="14274" x="2597150" y="5210175"/>
          <p14:tracePt t="14287" x="2628900" y="5210175"/>
          <p14:tracePt t="14289" x="2676525" y="5210175"/>
          <p14:tracePt t="14303" x="2692400" y="5210175"/>
          <p14:tracePt t="14386" x="2708275" y="5210175"/>
          <p14:tracePt t="14392" x="2724150" y="5210175"/>
          <p14:tracePt t="14400" x="2770188" y="5210175"/>
          <p14:tracePt t="14412" x="2801938" y="5210175"/>
          <p14:tracePt t="14428" x="2928938" y="5210175"/>
          <p14:tracePt t="14444" x="3087688" y="5210175"/>
          <p14:tracePt t="14460" x="3278188" y="5210175"/>
          <p14:tracePt t="14475" x="3467100" y="5210175"/>
          <p14:tracePt t="14491" x="3641725" y="5226050"/>
          <p14:tracePt t="14507" x="3784600" y="5241925"/>
          <p14:tracePt t="14522" x="3816350" y="5241925"/>
          <p14:tracePt t="14817" x="3832225" y="5241925"/>
          <p14:tracePt t="14824" x="3863975" y="5241925"/>
          <p14:tracePt t="14834" x="3879850" y="5241925"/>
          <p14:tracePt t="14850" x="3943350" y="5241925"/>
          <p14:tracePt t="14866" x="3989388" y="5257800"/>
          <p14:tracePt t="14882" x="4052888" y="5257800"/>
          <p14:tracePt t="14897" x="4068763" y="5257800"/>
          <p14:tracePt t="14898" x="4100513" y="5257800"/>
          <p14:tracePt t="14912" x="4116388" y="5257800"/>
          <p14:tracePt t="14987" x="4132263" y="5257800"/>
          <p14:tracePt t="14992" x="4148138" y="5257800"/>
          <p14:tracePt t="15006" x="4179888" y="5257800"/>
          <p14:tracePt t="15022" x="4195763" y="5257800"/>
          <p14:tracePt t="15037" x="4211638" y="5257800"/>
          <p14:tracePt t="15053" x="4275138" y="5257800"/>
          <p14:tracePt t="15069" x="4291013" y="5257800"/>
          <p14:tracePt t="15086" x="4306888" y="5257800"/>
          <p14:tracePt t="15100" x="4338638" y="5257800"/>
          <p14:tracePt t="15177" x="4354513" y="5257800"/>
          <p14:tracePt t="15184" x="4370388" y="5257800"/>
          <p14:tracePt t="15193" x="4418013" y="5257800"/>
          <p14:tracePt t="15210" x="4497388" y="5257800"/>
          <p14:tracePt t="15225" x="4529138" y="5257800"/>
          <p14:tracePt t="15226" x="4591050" y="5257800"/>
          <p14:tracePt t="15241" x="4733925" y="5257800"/>
          <p14:tracePt t="15256" x="4908550" y="5257800"/>
          <p14:tracePt t="15272" x="5067300" y="5257800"/>
          <p14:tracePt t="15288" x="5146675" y="5257800"/>
          <p14:tracePt t="15289" x="5208588" y="5257800"/>
          <p14:tracePt t="15303" x="5240338" y="5257800"/>
          <p14:tracePt t="15319" x="5287963" y="5257800"/>
          <p14:tracePt t="15441" x="5303838" y="5257800"/>
          <p14:tracePt t="15456" x="5335588" y="5257800"/>
          <p14:tracePt t="15464" x="5367338" y="5257800"/>
          <p14:tracePt t="15475" x="5399088" y="5257800"/>
          <p14:tracePt t="15491" x="5494338" y="5257800"/>
          <p14:tracePt t="15506" x="5637213" y="5257800"/>
          <p14:tracePt t="15522" x="5780088" y="5257800"/>
          <p14:tracePt t="15537" x="5953125" y="5257800"/>
          <p14:tracePt t="15554" x="6159500" y="5257800"/>
          <p14:tracePt t="15569" x="6254750" y="5257800"/>
          <p14:tracePt t="15570" x="6334125" y="5257800"/>
          <p14:tracePt t="15585" x="6397625" y="5257800"/>
          <p14:tracePt t="15586" x="6443663" y="5257800"/>
          <p14:tracePt t="15600" x="6523038" y="5257800"/>
          <p14:tracePt t="15744" x="6554788" y="5257800"/>
          <p14:tracePt t="15760" x="6586538" y="5257800"/>
          <p14:tracePt t="15768" x="6634163" y="5257800"/>
          <p14:tracePt t="15776" x="6681788" y="5257800"/>
          <p14:tracePt t="15787" x="6729413" y="5241925"/>
          <p14:tracePt t="15803" x="6824663" y="5241925"/>
          <p14:tracePt t="15819" x="6904038" y="5241925"/>
          <p14:tracePt t="15835" x="6951663" y="5210175"/>
          <p14:tracePt t="15850" x="6967538" y="5210175"/>
          <p14:tracePt t="15979" x="6951663" y="5210175"/>
          <p14:tracePt t="15984" x="6935788" y="5210175"/>
          <p14:tracePt t="15993" x="6904038" y="5210175"/>
          <p14:tracePt t="16006" x="6840538" y="5210175"/>
          <p14:tracePt t="16022" x="6665913" y="5210175"/>
          <p14:tracePt t="16038" x="6459538" y="5210175"/>
          <p14:tracePt t="16053" x="6238875" y="5194300"/>
          <p14:tracePt t="16069" x="6048375" y="5178425"/>
          <p14:tracePt t="16085" x="5953125" y="5178425"/>
          <p14:tracePt t="16100" x="5921375" y="5178425"/>
          <p14:tracePt t="16229" x="5937250" y="5178425"/>
          <p14:tracePt t="16241" x="5937250" y="5162550"/>
          <p14:tracePt t="16248" x="5953125" y="5162550"/>
          <p14:tracePt t="16481" x="5953125" y="5116513"/>
          <p14:tracePt t="16488" x="5953125" y="5100638"/>
          <p14:tracePt t="16496" x="5969000" y="5084763"/>
          <p14:tracePt t="16506" x="5969000" y="5021263"/>
          <p14:tracePt t="16522" x="5969000" y="4878388"/>
          <p14:tracePt t="16537" x="5969000" y="4656138"/>
          <p14:tracePt t="16553" x="5969000" y="4403725"/>
          <p14:tracePt t="16569" x="5969000" y="4244975"/>
          <p14:tracePt t="16570" x="5953125" y="4102100"/>
          <p14:tracePt t="16584" x="5873750" y="3706813"/>
          <p14:tracePt t="16600" x="5716588" y="3135313"/>
          <p14:tracePt t="16615" x="5605463" y="2787650"/>
          <p14:tracePt t="16617" x="5494338" y="2406650"/>
          <p14:tracePt t="16631" x="5351463" y="1963738"/>
          <p14:tracePt t="16633" x="5178425" y="1473200"/>
          <p14:tracePt t="16647" x="5003800" y="99853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706974" y="1736901"/>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300000"/>
              </a:lnSpc>
              <a:spcBef>
                <a:spcPts val="0"/>
              </a:spcBef>
              <a:spcAft>
                <a:spcPts val="0"/>
              </a:spcAft>
              <a:buClr>
                <a:schemeClr val="lt1"/>
              </a:buClr>
              <a:buSzPts val="2400"/>
              <a:buChar char="•"/>
            </a:pPr>
            <a:r>
              <a:rPr lang="en-US" sz="2400" b="1" dirty="0"/>
              <a:t>Authentication:</a:t>
            </a:r>
            <a:r>
              <a:rPr lang="en-US" sz="2400" dirty="0"/>
              <a:t> Two-factor authentication (2FA), strong passwords.</a:t>
            </a:r>
          </a:p>
          <a:p>
            <a:pPr marL="228600" lvl="0" indent="-228600" algn="l" rtl="0">
              <a:lnSpc>
                <a:spcPct val="300000"/>
              </a:lnSpc>
              <a:spcBef>
                <a:spcPts val="0"/>
              </a:spcBef>
              <a:spcAft>
                <a:spcPts val="0"/>
              </a:spcAft>
              <a:buClr>
                <a:schemeClr val="lt1"/>
              </a:buClr>
              <a:buSzPts val="2400"/>
              <a:buChar char="•"/>
            </a:pPr>
            <a:r>
              <a:rPr lang="en-US" sz="2400" b="1" dirty="0"/>
              <a:t>Authorization: </a:t>
            </a:r>
            <a:r>
              <a:rPr lang="en-US" sz="2400" dirty="0"/>
              <a:t>Role-Based Access Control (RBAC).</a:t>
            </a:r>
          </a:p>
          <a:p>
            <a:pPr marL="228600" lvl="0" indent="-228600" algn="l" rtl="0">
              <a:lnSpc>
                <a:spcPct val="300000"/>
              </a:lnSpc>
              <a:spcBef>
                <a:spcPts val="0"/>
              </a:spcBef>
              <a:spcAft>
                <a:spcPts val="0"/>
              </a:spcAft>
              <a:buClr>
                <a:schemeClr val="lt1"/>
              </a:buClr>
              <a:buSzPts val="2400"/>
              <a:buChar char="•"/>
            </a:pPr>
            <a:r>
              <a:rPr lang="en-US" sz="2400" b="1" dirty="0"/>
              <a:t>Accounting: </a:t>
            </a:r>
            <a:r>
              <a:rPr lang="en-US" sz="2400" dirty="0"/>
              <a:t>Centralized logging, access audits, log integrity verification.</a:t>
            </a:r>
            <a:endParaRPr sz="24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8" name="Audio 137">
            <a:hlinkClick r:id="" action="ppaction://media"/>
            <a:extLst>
              <a:ext uri="{FF2B5EF4-FFF2-40B4-BE49-F238E27FC236}">
                <a16:creationId xmlns:a16="http://schemas.microsoft.com/office/drawing/2014/main" id="{D8407BFF-BCB9-CFDD-8B5E-F0E2344153D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69"/>
    </mc:Choice>
    <mc:Fallback>
      <p:transition spd="slow" advTm="16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8"/>
                </p:tgtEl>
              </p:cMediaNode>
            </p:audio>
          </p:childTnLst>
        </p:cTn>
      </p:par>
    </p:tnLst>
  </p:timing>
  <p:extLst>
    <p:ext uri="{3A86A75C-4F4B-4683-9AE1-C65F6400EC91}">
      <p14:laserTraceLst xmlns:p14="http://schemas.microsoft.com/office/powerpoint/2010/main">
        <p14:tracePtLst>
          <p14:tracePt t="3061" x="4603750" y="6267450"/>
          <p14:tracePt t="3223" x="3641725" y="6129338"/>
          <p14:tracePt t="3239" x="3959225" y="5813425"/>
          <p14:tracePt t="3240" x="4227513" y="5511800"/>
          <p14:tracePt t="3254" x="4529138" y="5194300"/>
          <p14:tracePt t="3255" x="4765675" y="4910138"/>
          <p14:tracePt t="3270" x="5003800" y="4624388"/>
          <p14:tracePt t="3271" x="5224463" y="4308475"/>
          <p14:tracePt t="3286" x="5399088" y="3990975"/>
          <p14:tracePt t="3302" x="5684838" y="3278188"/>
          <p14:tracePt t="3317" x="5810250" y="2644775"/>
          <p14:tracePt t="3333" x="5857875" y="2138363"/>
          <p14:tracePt t="3348" x="5810250" y="1804988"/>
          <p14:tracePt t="3365" x="5668963" y="1568450"/>
          <p14:tracePt t="3379" x="5510213" y="1409700"/>
          <p14:tracePt t="3396" x="5319713" y="1330325"/>
          <p14:tracePt t="3411" x="5130800" y="1298575"/>
          <p14:tracePt t="3427" x="5003800" y="1298575"/>
          <p14:tracePt t="3442" x="4860925" y="1298575"/>
          <p14:tracePt t="3458" x="4781550" y="1266825"/>
          <p14:tracePt t="3473" x="4718050" y="1266825"/>
          <p14:tracePt t="3489" x="4638675" y="1235075"/>
          <p14:tracePt t="3504" x="4465638" y="1155700"/>
          <p14:tracePt t="3520" x="4259263" y="1076325"/>
          <p14:tracePt t="3536" x="4148138" y="1028700"/>
          <p14:tracePt t="3537" x="4021138" y="1028700"/>
          <p14:tracePt t="3551" x="3848100" y="1028700"/>
          <p14:tracePt t="3552" x="3657600" y="1028700"/>
          <p14:tracePt t="3567" x="3435350" y="1028700"/>
          <p14:tracePt t="3569" x="3182938" y="1028700"/>
          <p14:tracePt t="3584" x="2724150" y="1060450"/>
          <p14:tracePt t="3598" x="2501900" y="1108075"/>
          <p14:tracePt t="3599" x="2279650" y="1203325"/>
          <p14:tracePt t="3614" x="2090738" y="1314450"/>
          <p14:tracePt t="3629" x="1614488" y="1695450"/>
          <p14:tracePt t="3645" x="1171575" y="2170113"/>
          <p14:tracePt t="3647" x="996950" y="2406650"/>
          <p14:tracePt t="3661" x="839788" y="2660650"/>
          <p14:tracePt t="3677" x="617538" y="3103563"/>
          <p14:tracePt t="3692" x="522288" y="3421063"/>
          <p14:tracePt t="3708" x="506413" y="3579813"/>
          <p14:tracePt t="3723" x="554038" y="3643313"/>
          <p14:tracePt t="3739" x="617538" y="3675063"/>
          <p14:tracePt t="3754" x="696913" y="3675063"/>
          <p14:tracePt t="3771" x="744538" y="3675063"/>
          <p14:tracePt t="3786" x="792163" y="3675063"/>
          <p14:tracePt t="3802" x="855663" y="3611563"/>
          <p14:tracePt t="3817" x="887413" y="3548063"/>
          <p14:tracePt t="3818" x="933450" y="3516313"/>
          <p14:tracePt t="3832" x="981075" y="3452813"/>
          <p14:tracePt t="3848" x="1012825" y="3405188"/>
          <p14:tracePt t="3864" x="1012825" y="3389313"/>
          <p14:tracePt t="3879" x="1012825" y="3373438"/>
          <p14:tracePt t="3881" x="1028700" y="3357563"/>
          <p14:tracePt t="3895" x="1028700" y="3309938"/>
          <p14:tracePt t="3896" x="1044575" y="3278188"/>
          <p14:tracePt t="3911" x="1060450" y="3214688"/>
          <p14:tracePt t="3928" x="1060450" y="3198813"/>
          <p14:tracePt t="3993" x="1092200" y="3167063"/>
          <p14:tracePt t="4007" x="1092200" y="3151188"/>
          <p14:tracePt t="4217" x="1092200" y="3135313"/>
          <p14:tracePt t="4250" x="1108075" y="3135313"/>
          <p14:tracePt t="4263" x="1108075" y="3119438"/>
          <p14:tracePt t="4287" x="1123950" y="3087688"/>
          <p14:tracePt t="4296" x="1139825" y="3087688"/>
          <p14:tracePt t="4303" x="1171575" y="3087688"/>
          <p14:tracePt t="4317" x="1187450" y="3073400"/>
          <p14:tracePt t="4333" x="1219200" y="3057525"/>
          <p14:tracePt t="4348" x="1282700" y="3057525"/>
          <p14:tracePt t="4364" x="1362075" y="3041650"/>
          <p14:tracePt t="4380" x="1457325" y="3009900"/>
          <p14:tracePt t="4396" x="1598613" y="3009900"/>
          <p14:tracePt t="4411" x="1725613" y="3009900"/>
          <p14:tracePt t="4427" x="1820863" y="3009900"/>
          <p14:tracePt t="4442" x="1836738" y="3009900"/>
          <p14:tracePt t="4498" x="1836738" y="2994025"/>
          <p14:tracePt t="4528" x="1804988" y="2994025"/>
          <p14:tracePt t="4544" x="1789113" y="2994025"/>
          <p14:tracePt t="4608" x="1804988" y="2994025"/>
          <p14:tracePt t="4615" x="1820863" y="2994025"/>
          <p14:tracePt t="4623" x="1852613" y="2994025"/>
          <p14:tracePt t="4631" x="1916113" y="2978150"/>
          <p14:tracePt t="4645" x="1995488" y="2978150"/>
          <p14:tracePt t="4661" x="2200275" y="2962275"/>
          <p14:tracePt t="4677" x="2454275" y="2962275"/>
          <p14:tracePt t="4692" x="2724150" y="2962275"/>
          <p14:tracePt t="4708" x="2944813" y="2962275"/>
          <p14:tracePt t="4723" x="3008313" y="2962275"/>
          <p14:tracePt t="4954" x="2992438" y="2962275"/>
          <p14:tracePt t="5087" x="3008313" y="2962275"/>
          <p14:tracePt t="5095" x="3071813" y="2978150"/>
          <p14:tracePt t="5103" x="3167063" y="2978150"/>
          <p14:tracePt t="5114" x="3278188" y="3009900"/>
          <p14:tracePt t="5130" x="3594100" y="3025775"/>
          <p14:tracePt t="5145" x="3989388" y="3025775"/>
          <p14:tracePt t="5161" x="4497388" y="3057525"/>
          <p14:tracePt t="5176" x="5019675" y="3103563"/>
          <p14:tracePt t="5192" x="5557838" y="3135313"/>
          <p14:tracePt t="5207" x="5780088" y="3135313"/>
          <p14:tracePt t="5209" x="6016625" y="3167063"/>
          <p14:tracePt t="5223" x="6191250" y="3182938"/>
          <p14:tracePt t="5224" x="6365875" y="3198813"/>
          <p14:tracePt t="5239" x="6507163" y="3198813"/>
          <p14:tracePt t="5240" x="6602413" y="3198813"/>
          <p14:tracePt t="5255" x="6681788" y="3198813"/>
          <p14:tracePt t="5270" x="6713538" y="3198813"/>
          <p14:tracePt t="5442" x="6729413" y="3198813"/>
          <p14:tracePt t="5447" x="6745288" y="3198813"/>
          <p14:tracePt t="5457" x="6792913" y="3198813"/>
          <p14:tracePt t="5474" x="6840538" y="3167063"/>
          <p14:tracePt t="5489" x="6888163" y="3151188"/>
          <p14:tracePt t="5505" x="6919913" y="3135313"/>
          <p14:tracePt t="5520" x="6999288" y="3087688"/>
          <p14:tracePt t="5536" x="7077075" y="3073400"/>
          <p14:tracePt t="5551" x="7140575" y="3057525"/>
          <p14:tracePt t="5553" x="7188200" y="3041650"/>
          <p14:tracePt t="5567" x="7235825" y="3009900"/>
          <p14:tracePt t="5568" x="7299325" y="2994025"/>
          <p14:tracePt t="5583" x="7362825" y="2962275"/>
          <p14:tracePt t="5598" x="7378700" y="2962275"/>
          <p14:tracePt t="5599" x="7378700" y="2930525"/>
          <p14:tracePt t="5736" x="7378700" y="2914650"/>
          <p14:tracePt t="5751" x="7394575" y="2914650"/>
          <p14:tracePt t="5784" x="7426325" y="2914650"/>
          <p14:tracePt t="5896" x="7410450" y="2914650"/>
          <p14:tracePt t="5921" x="7394575" y="2914650"/>
          <p14:tracePt t="5928" x="7378700" y="2914650"/>
          <p14:tracePt t="6041" x="7394575" y="2898775"/>
          <p14:tracePt t="6047" x="7426325" y="2898775"/>
          <p14:tracePt t="6055" x="7458075" y="2898775"/>
          <p14:tracePt t="6067" x="7521575" y="2898775"/>
          <p14:tracePt t="6082" x="7662863" y="2882900"/>
          <p14:tracePt t="6099" x="7773988" y="2882900"/>
          <p14:tracePt t="6114" x="7821613" y="2882900"/>
          <p14:tracePt t="6130" x="7837488" y="2882900"/>
          <p14:tracePt t="6176" x="7821613" y="2882900"/>
          <p14:tracePt t="6192" x="7805738" y="2882900"/>
          <p14:tracePt t="6200" x="7789863" y="2882900"/>
          <p14:tracePt t="6215" x="7773988" y="2882900"/>
          <p14:tracePt t="6231" x="7742238" y="2882900"/>
          <p14:tracePt t="6304" x="7758113" y="2882900"/>
          <p14:tracePt t="6311" x="7773988" y="2882900"/>
          <p14:tracePt t="6320" x="7789863" y="2882900"/>
          <p14:tracePt t="6332" x="7853363" y="2882900"/>
          <p14:tracePt t="6348" x="8027988" y="2851150"/>
          <p14:tracePt t="6364" x="8375650" y="2851150"/>
          <p14:tracePt t="6380" x="8709025" y="2835275"/>
          <p14:tracePt t="6395" x="8961438" y="2835275"/>
          <p14:tracePt t="6411" x="9088438" y="2835275"/>
          <p14:tracePt t="6512" x="9072563" y="2835275"/>
          <p14:tracePt t="6560" x="9056688" y="2835275"/>
          <p14:tracePt t="6599" x="9056688" y="2851150"/>
          <p14:tracePt t="6607" x="9040813" y="2851150"/>
          <p14:tracePt t="6615" x="9009063" y="2851150"/>
          <p14:tracePt t="6629" x="8993188" y="2851150"/>
          <p14:tracePt t="6645" x="8961438" y="2867025"/>
          <p14:tracePt t="6661" x="8897938" y="2882900"/>
          <p14:tracePt t="6676" x="8772525" y="2898775"/>
          <p14:tracePt t="6692" x="8582025" y="2946400"/>
          <p14:tracePt t="6707" x="8280400" y="3009900"/>
          <p14:tracePt t="6723" x="7869238" y="3135313"/>
          <p14:tracePt t="6739" x="7331075" y="3294063"/>
          <p14:tracePt t="6755" x="6697663" y="3436938"/>
          <p14:tracePt t="6770" x="5984875" y="3532188"/>
          <p14:tracePt t="6786" x="5240338" y="3579813"/>
          <p14:tracePt t="6801" x="4529138" y="3595688"/>
          <p14:tracePt t="6817" x="3911600" y="3611563"/>
          <p14:tracePt t="6833" x="3451225" y="3611563"/>
          <p14:tracePt t="6848" x="3119438" y="3595688"/>
          <p14:tracePt t="6864" x="2976563" y="3563938"/>
          <p14:tracePt t="6865" x="2881313" y="3563938"/>
          <p14:tracePt t="6880" x="2740025" y="3548063"/>
          <p14:tracePt t="6895" x="2708275" y="3548063"/>
          <p14:tracePt t="6920" x="2676525" y="3548063"/>
          <p14:tracePt t="6960" x="2660650" y="3548063"/>
          <p14:tracePt t="6967" x="2660650" y="3563938"/>
          <p14:tracePt t="6975" x="2628900" y="3579813"/>
          <p14:tracePt t="6989" x="2597150" y="3595688"/>
          <p14:tracePt t="7005" x="2470150" y="3690938"/>
          <p14:tracePt t="7020" x="2327275" y="3816350"/>
          <p14:tracePt t="7036" x="2184400" y="3927475"/>
          <p14:tracePt t="7051" x="2074863" y="4038600"/>
          <p14:tracePt t="7067" x="1995488" y="4070350"/>
          <p14:tracePt t="7083" x="1947863" y="4086225"/>
          <p14:tracePt t="7112" x="1947863" y="4117975"/>
          <p14:tracePt t="7338" x="1931988" y="4117975"/>
          <p14:tracePt t="7343" x="1916113" y="4117975"/>
          <p14:tracePt t="7351" x="1884363" y="4117975"/>
          <p14:tracePt t="7364" x="1868488" y="4117975"/>
          <p14:tracePt t="7380" x="1804988" y="4117975"/>
          <p14:tracePt t="7395" x="1757363" y="4117975"/>
          <p14:tracePt t="7411" x="1677988" y="4117975"/>
          <p14:tracePt t="7426" x="1598613" y="4117975"/>
          <p14:tracePt t="7443" x="1535113" y="4117975"/>
          <p14:tracePt t="7457" x="1473200" y="4117975"/>
          <p14:tracePt t="7473" x="1409700" y="4117975"/>
          <p14:tracePt t="7489" x="1362075" y="4117975"/>
          <p14:tracePt t="7505" x="1330325" y="4117975"/>
          <p14:tracePt t="7570" x="1346200" y="4117975"/>
          <p14:tracePt t="7575" x="1362075" y="4102100"/>
          <p14:tracePt t="7583" x="1377950" y="4102100"/>
          <p14:tracePt t="7598" x="1457325" y="4102100"/>
          <p14:tracePt t="7599" x="1535113" y="4102100"/>
          <p14:tracePt t="7614" x="1646238" y="4102100"/>
          <p14:tracePt t="7630" x="1852613" y="4102100"/>
          <p14:tracePt t="7631" x="1979613" y="4102100"/>
          <p14:tracePt t="7645" x="2074863" y="4117975"/>
          <p14:tracePt t="7661" x="2232025" y="4133850"/>
          <p14:tracePt t="7677" x="2295525" y="4133850"/>
          <p14:tracePt t="7704" x="2295525" y="4149725"/>
          <p14:tracePt t="7711" x="2279650" y="4149725"/>
          <p14:tracePt t="7723" x="2263775" y="4149725"/>
          <p14:tracePt t="7739" x="2232025" y="4165600"/>
          <p14:tracePt t="7755" x="2152650" y="4197350"/>
          <p14:tracePt t="7770" x="2090738" y="4213225"/>
          <p14:tracePt t="7786" x="2027238" y="4229100"/>
          <p14:tracePt t="7801" x="1963738" y="4229100"/>
          <p14:tracePt t="7889" x="1979613" y="4229100"/>
          <p14:tracePt t="7896" x="1995488" y="4229100"/>
          <p14:tracePt t="7903" x="2011363" y="4197350"/>
          <p14:tracePt t="7911" x="2058988" y="4197350"/>
          <p14:tracePt t="7926" x="2090738" y="4181475"/>
          <p14:tracePt t="7927" x="2136775" y="4165600"/>
          <p14:tracePt t="7942" x="2200275" y="4165600"/>
          <p14:tracePt t="7943" x="2232025" y="4149725"/>
          <p14:tracePt t="7957" x="2295525" y="4149725"/>
          <p14:tracePt t="7973" x="2359025" y="4117975"/>
          <p14:tracePt t="8129" x="2374900" y="4117975"/>
          <p14:tracePt t="8135" x="2406650" y="4117975"/>
          <p14:tracePt t="8145" x="2470150" y="4117975"/>
          <p14:tracePt t="8161" x="2676525" y="4133850"/>
          <p14:tracePt t="8176" x="2944813" y="4149725"/>
          <p14:tracePt t="8193" x="3278188" y="4197350"/>
          <p14:tracePt t="8208" x="3467100" y="4213225"/>
          <p14:tracePt t="8209" x="3625850" y="4229100"/>
          <p14:tracePt t="8223" x="3911600" y="4276725"/>
          <p14:tracePt t="8239" x="4037013" y="4292600"/>
          <p14:tracePt t="8240" x="4116388" y="4292600"/>
          <p14:tracePt t="8254" x="4148138" y="4308475"/>
          <p14:tracePt t="8255" x="4179888" y="4308475"/>
          <p14:tracePt t="8312" x="4164013" y="4308475"/>
          <p14:tracePt t="8344" x="4148138" y="4308475"/>
          <p14:tracePt t="8360" x="4132263" y="4308475"/>
          <p14:tracePt t="8367" x="4100513" y="4308475"/>
          <p14:tracePt t="8375" x="4084638" y="4308475"/>
          <p14:tracePt t="8383" x="4052888" y="4308475"/>
          <p14:tracePt t="8395" x="4005263" y="4308475"/>
          <p14:tracePt t="8411" x="3911600" y="4308475"/>
          <p14:tracePt t="8426" x="3768725" y="4276725"/>
          <p14:tracePt t="8442" x="3609975" y="4244975"/>
          <p14:tracePt t="8457" x="3467100" y="4244975"/>
          <p14:tracePt t="8473" x="3355975" y="4197350"/>
          <p14:tracePt t="8489" x="3262313" y="4181475"/>
          <p14:tracePt t="8505" x="3198813" y="4165600"/>
          <p14:tracePt t="8520" x="3182938" y="4149725"/>
          <p14:tracePt t="8553" x="3182938" y="4117975"/>
          <p14:tracePt t="8607" x="3182938" y="4102100"/>
          <p14:tracePt t="8640" x="3182938" y="4086225"/>
          <p14:tracePt t="8691" x="3182938" y="4070350"/>
          <p14:tracePt t="8719" x="3182938" y="4038600"/>
          <p14:tracePt t="8727" x="3198813" y="4038600"/>
          <p14:tracePt t="8743" x="3230563" y="4038600"/>
          <p14:tracePt t="8751" x="3230563" y="4022725"/>
          <p14:tracePt t="8759" x="3246438" y="4022725"/>
          <p14:tracePt t="8770" x="3262313" y="4022725"/>
          <p14:tracePt t="8786" x="3278188" y="4022725"/>
          <p14:tracePt t="8801" x="3309938" y="4006850"/>
          <p14:tracePt t="8817" x="3325813" y="4006850"/>
          <p14:tracePt t="8833" x="3341688" y="4006850"/>
          <p14:tracePt t="8848" x="3355975" y="4006850"/>
          <p14:tracePt t="9050" x="3355975" y="3990975"/>
          <p14:tracePt t="9055" x="3387725" y="3990975"/>
          <p14:tracePt t="9079" x="3403600" y="3990975"/>
          <p14:tracePt t="9096" x="3419475" y="3990975"/>
          <p14:tracePt t="9103" x="3435350" y="3990975"/>
          <p14:tracePt t="9128" x="3467100" y="3990975"/>
          <p14:tracePt t="9233" x="3467100" y="3959225"/>
          <p14:tracePt t="9239" x="3482975" y="3959225"/>
          <p14:tracePt t="9247" x="3498850" y="3959225"/>
          <p14:tracePt t="9255" x="3514725" y="3959225"/>
          <p14:tracePt t="9271" x="3562350" y="3959225"/>
          <p14:tracePt t="9286" x="3578225" y="3943350"/>
          <p14:tracePt t="9301" x="3625850" y="3943350"/>
          <p14:tracePt t="9317" x="3657600" y="3943350"/>
          <p14:tracePt t="9333" x="3705225" y="3943350"/>
          <p14:tracePt t="9348" x="3721100" y="3943350"/>
          <p14:tracePt t="9364" x="3736975" y="3943350"/>
          <p14:tracePt t="9380" x="3784600" y="3943350"/>
          <p14:tracePt t="9395" x="3800475" y="3943350"/>
          <p14:tracePt t="9411" x="3863975" y="3943350"/>
          <p14:tracePt t="9426" x="3895725" y="3943350"/>
          <p14:tracePt t="9442" x="3911600" y="3943350"/>
          <p14:tracePt t="9554" x="3895725" y="3943350"/>
          <p14:tracePt t="9559" x="3863975" y="3959225"/>
          <p14:tracePt t="9568" x="3848100" y="3959225"/>
          <p14:tracePt t="9583" x="3768725" y="3975100"/>
          <p14:tracePt t="9598" x="3736975" y="3975100"/>
          <p14:tracePt t="9599" x="3689350" y="3975100"/>
          <p14:tracePt t="9614" x="3673475" y="3975100"/>
          <p14:tracePt t="9630" x="3625850" y="3975100"/>
          <p14:tracePt t="9690" x="3641725" y="3975100"/>
          <p14:tracePt t="9695" x="3657600" y="3975100"/>
          <p14:tracePt t="9708" x="3673475" y="3975100"/>
          <p14:tracePt t="9723" x="3816350" y="3975100"/>
          <p14:tracePt t="9739" x="4037013" y="3975100"/>
          <p14:tracePt t="9755" x="4338638" y="3990975"/>
          <p14:tracePt t="9770" x="4702175" y="4038600"/>
          <p14:tracePt t="9786" x="5146675" y="4086225"/>
          <p14:tracePt t="9801" x="5541963" y="4133850"/>
          <p14:tracePt t="9817" x="5873750" y="4149725"/>
          <p14:tracePt t="9832" x="6096000" y="4165600"/>
          <p14:tracePt t="9848" x="6191250" y="4197350"/>
          <p14:tracePt t="9948" x="6207125" y="4197350"/>
          <p14:tracePt t="10001" x="6254750" y="4197350"/>
          <p14:tracePt t="10007" x="6286500" y="4197350"/>
          <p14:tracePt t="10015" x="6350000" y="4197350"/>
          <p14:tracePt t="10023" x="6427788" y="4197350"/>
          <p14:tracePt t="10035" x="6507163" y="4197350"/>
          <p14:tracePt t="10051" x="6713538" y="4213225"/>
          <p14:tracePt t="10067" x="6919913" y="4229100"/>
          <p14:tracePt t="10083" x="7124700" y="4229100"/>
          <p14:tracePt t="10098" x="7283450" y="4229100"/>
          <p14:tracePt t="10115" x="7362825" y="4229100"/>
          <p14:tracePt t="10130" x="7378700" y="4229100"/>
          <p14:tracePt t="10441" x="7346950" y="4229100"/>
          <p14:tracePt t="10455" x="7331075" y="4229100"/>
          <p14:tracePt t="10463" x="7315200" y="4229100"/>
          <p14:tracePt t="10473" x="7251700" y="4229100"/>
          <p14:tracePt t="10489" x="7172325" y="4229100"/>
          <p14:tracePt t="10504" x="7108825" y="4229100"/>
          <p14:tracePt t="10520" x="6999288" y="4229100"/>
          <p14:tracePt t="10536" x="6904038" y="4229100"/>
          <p14:tracePt t="10537" x="6777038" y="4229100"/>
          <p14:tracePt t="10551" x="6634163" y="4229100"/>
          <p14:tracePt t="10552" x="6507163" y="4229100"/>
          <p14:tracePt t="10567" x="6318250" y="4197350"/>
          <p14:tracePt t="10568" x="6159500" y="4197350"/>
          <p14:tracePt t="10582" x="6000750" y="4181475"/>
          <p14:tracePt t="10584" x="5826125" y="4165600"/>
          <p14:tracePt t="10598" x="5668963" y="4149725"/>
          <p14:tracePt t="10599" x="5494338" y="4149725"/>
          <p14:tracePt t="10614" x="5335588" y="4117975"/>
          <p14:tracePt t="10629" x="5019675" y="4086225"/>
          <p14:tracePt t="10646" x="4765675" y="4070350"/>
          <p14:tracePt t="10647" x="4686300" y="4070350"/>
          <p14:tracePt t="10661" x="4622800" y="4070350"/>
          <p14:tracePt t="10677" x="4606925" y="4070350"/>
          <p14:tracePt t="10753" x="4606925" y="4038600"/>
          <p14:tracePt t="10759" x="4622800" y="4038600"/>
          <p14:tracePt t="10770" x="4686300" y="4022725"/>
          <p14:tracePt t="10786" x="4860925" y="4006850"/>
          <p14:tracePt t="10801" x="5130800" y="3990975"/>
          <p14:tracePt t="10817" x="5414963" y="3990975"/>
          <p14:tracePt t="10833" x="5732463" y="3990975"/>
          <p14:tracePt t="10848" x="6032500" y="3990975"/>
          <p14:tracePt t="10864" x="6334125" y="3990975"/>
          <p14:tracePt t="10880" x="6554788" y="3990975"/>
          <p14:tracePt t="10895" x="6665913" y="3990975"/>
          <p14:tracePt t="10911" x="6681788" y="3990975"/>
          <p14:tracePt t="10961" x="6665913" y="3990975"/>
          <p14:tracePt t="10967" x="6634163" y="3990975"/>
          <p14:tracePt t="10975" x="6618288" y="3990975"/>
          <p14:tracePt t="10989" x="6554788" y="4006850"/>
          <p14:tracePt t="11004" x="6475413" y="4038600"/>
          <p14:tracePt t="11020" x="6350000" y="4054475"/>
          <p14:tracePt t="11036" x="6143625" y="4054475"/>
          <p14:tracePt t="11052" x="5842000" y="4054475"/>
          <p14:tracePt t="11067" x="5430838" y="4054475"/>
          <p14:tracePt t="11083" x="5003800" y="4038600"/>
          <p14:tracePt t="11098" x="4497388" y="4006850"/>
          <p14:tracePt t="11114" x="3943350" y="3990975"/>
          <p14:tracePt t="11129" x="3371850" y="3943350"/>
          <p14:tracePt t="11145" x="2833688" y="3927475"/>
          <p14:tracePt t="11161" x="2390775" y="3927475"/>
          <p14:tracePt t="11177" x="2106613" y="3927475"/>
          <p14:tracePt t="11192" x="1995488" y="3959225"/>
          <p14:tracePt t="11208" x="1963738" y="3990975"/>
          <p14:tracePt t="11223" x="1963738" y="4006850"/>
          <p14:tracePt t="11225" x="1963738" y="4054475"/>
          <p14:tracePt t="11239" x="1963738" y="4086225"/>
          <p14:tracePt t="11240" x="1979613" y="4133850"/>
          <p14:tracePt t="11254" x="1979613" y="4165600"/>
          <p14:tracePt t="11256" x="1979613" y="4213225"/>
          <p14:tracePt t="11270" x="1979613" y="4244975"/>
          <p14:tracePt t="11271" x="1979613" y="4308475"/>
          <p14:tracePt t="11286" x="1979613" y="4356100"/>
          <p14:tracePt t="11302" x="1979613" y="4451350"/>
          <p14:tracePt t="11317" x="1963738" y="4545013"/>
          <p14:tracePt t="11333" x="1916113" y="4624388"/>
          <p14:tracePt t="11335" x="1884363" y="4640263"/>
          <p14:tracePt t="11348" x="1852613" y="4687888"/>
          <p14:tracePt t="11364" x="1804988" y="4719638"/>
          <p14:tracePt t="11379" x="1773238" y="4767263"/>
          <p14:tracePt t="11396" x="1757363" y="4767263"/>
          <p14:tracePt t="11423" x="1725613" y="4783138"/>
          <p14:tracePt t="11439" x="1709738" y="4799013"/>
          <p14:tracePt t="11455" x="1693863" y="4799013"/>
          <p14:tracePt t="11463" x="1677988" y="4799013"/>
          <p14:tracePt t="11479" x="1677988" y="4830763"/>
          <p14:tracePt t="11504" x="1646238" y="4830763"/>
          <p14:tracePt t="11511" x="1646238" y="4846638"/>
          <p14:tracePt t="11521" x="1630363" y="4862513"/>
          <p14:tracePt t="11536" x="1614488" y="4878388"/>
          <p14:tracePt t="11537" x="1598613" y="4926013"/>
          <p14:tracePt t="11551" x="1550988" y="4957763"/>
          <p14:tracePt t="11552" x="1535113" y="5005388"/>
          <p14:tracePt t="11567" x="1520825" y="5037138"/>
          <p14:tracePt t="11584" x="1473200" y="5100638"/>
          <p14:tracePt t="11598" x="1473200" y="5116513"/>
          <p14:tracePt t="11599" x="1457325" y="5116513"/>
          <p14:tracePt t="11631" x="1441450" y="5146675"/>
          <p14:tracePt t="11647" x="1409700" y="5162550"/>
          <p14:tracePt t="11762" x="1425575" y="5162550"/>
          <p14:tracePt t="11767" x="1441450" y="5162550"/>
          <p14:tracePt t="11775" x="1457325" y="5162550"/>
          <p14:tracePt t="11785" x="1489075" y="5162550"/>
          <p14:tracePt t="11801" x="1566863" y="5146675"/>
          <p14:tracePt t="11817" x="1614488" y="5146675"/>
          <p14:tracePt t="11833" x="1677988" y="5146675"/>
          <p14:tracePt t="11849" x="1693863" y="5132388"/>
          <p14:tracePt t="11864" x="1725613" y="5132388"/>
          <p14:tracePt t="11944" x="1709738" y="5132388"/>
          <p14:tracePt t="11959" x="1693863" y="5132388"/>
          <p14:tracePt t="11984" x="1677988" y="5132388"/>
          <p14:tracePt t="11991" x="1646238" y="5132388"/>
          <p14:tracePt t="11999" x="1614488" y="5132388"/>
          <p14:tracePt t="12007" x="1566863" y="5146675"/>
          <p14:tracePt t="12020" x="1535113" y="5146675"/>
          <p14:tracePt t="12036" x="1457325" y="5146675"/>
          <p14:tracePt t="12098" x="1504950" y="5146675"/>
          <p14:tracePt t="12103" x="1535113" y="5132388"/>
          <p14:tracePt t="12114" x="1598613" y="5116513"/>
          <p14:tracePt t="12130" x="1693863" y="5116513"/>
          <p14:tracePt t="12145" x="1836738" y="5100638"/>
          <p14:tracePt t="12161" x="2011363" y="5100638"/>
          <p14:tracePt t="12176" x="2168525" y="5100638"/>
          <p14:tracePt t="12192" x="2247900" y="5100638"/>
          <p14:tracePt t="12207" x="2247900" y="5116513"/>
          <p14:tracePt t="12408" x="2247900" y="5146675"/>
          <p14:tracePt t="12519" x="2295525" y="5146675"/>
          <p14:tracePt t="12527" x="2327275" y="5146675"/>
          <p14:tracePt t="12537" x="2390775" y="5146675"/>
          <p14:tracePt t="12551" x="2486025" y="5146675"/>
          <p14:tracePt t="12553" x="2613025" y="5146675"/>
          <p14:tracePt t="12567" x="2849563" y="5162550"/>
          <p14:tracePt t="12583" x="3087688" y="5178425"/>
          <p14:tracePt t="12598" x="3198813" y="5194300"/>
          <p14:tracePt t="12599" x="3278188" y="5194300"/>
          <p14:tracePt t="12614" x="3355975" y="5226050"/>
          <p14:tracePt t="12615" x="3387725" y="5226050"/>
          <p14:tracePt t="12629" x="3403600" y="5226050"/>
          <p14:tracePt t="12785" x="3387725" y="5226050"/>
          <p14:tracePt t="12807" x="3371850" y="5226050"/>
          <p14:tracePt t="12904" x="3387725" y="5226050"/>
          <p14:tracePt t="12920" x="3403600" y="5210175"/>
          <p14:tracePt t="12928" x="3419475" y="5210175"/>
          <p14:tracePt t="12935" x="3467100" y="5194300"/>
          <p14:tracePt t="12944" x="3514725" y="5194300"/>
          <p14:tracePt t="12958" x="3562350" y="5194300"/>
          <p14:tracePt t="12973" x="3657600" y="5178425"/>
          <p14:tracePt t="12989" x="3705225" y="5178425"/>
          <p14:tracePt t="13024" x="3689350" y="5178425"/>
          <p14:tracePt t="13031" x="3625850" y="5178425"/>
          <p14:tracePt t="13039" x="3578225" y="5178425"/>
          <p14:tracePt t="13051" x="3530600" y="5194300"/>
          <p14:tracePt t="13067" x="3467100" y="5241925"/>
          <p14:tracePt t="13084" x="3387725" y="5273675"/>
          <p14:tracePt t="13098" x="3309938" y="5273675"/>
          <p14:tracePt t="13115" x="3294063" y="5273675"/>
          <p14:tracePt t="13353" x="3278188" y="5273675"/>
          <p14:tracePt t="13368" x="3262313" y="5273675"/>
          <p14:tracePt t="13383" x="3230563" y="5273675"/>
          <p14:tracePt t="13424" x="3214688" y="5273675"/>
          <p14:tracePt t="13455" x="3214688" y="5257800"/>
          <p14:tracePt t="13513" x="3214688" y="5226050"/>
          <p14:tracePt t="13570" x="3230563" y="5226050"/>
          <p14:tracePt t="13600" x="3246438" y="5226050"/>
          <p14:tracePt t="13607" x="3262313" y="5226050"/>
          <p14:tracePt t="13623" x="3278188" y="5226050"/>
          <p14:tracePt t="13639" x="3309938" y="5226050"/>
          <p14:tracePt t="13760" x="3294063" y="5226050"/>
          <p14:tracePt t="13801" x="3278188" y="5226050"/>
          <p14:tracePt t="13840" x="3262313" y="5226050"/>
          <p14:tracePt t="13864" x="3230563" y="5226050"/>
          <p14:tracePt t="13880" x="3214688" y="5226050"/>
          <p14:tracePt t="14098" x="3230563" y="5226050"/>
          <p14:tracePt t="14112" x="3246438" y="5226050"/>
          <p14:tracePt t="14119" x="3262313" y="5226050"/>
          <p14:tracePt t="14129" x="3309938" y="5226050"/>
          <p14:tracePt t="14146" x="3355975" y="5210175"/>
          <p14:tracePt t="14161" x="3403600" y="5210175"/>
          <p14:tracePt t="14177" x="3467100" y="5194300"/>
          <p14:tracePt t="14193" x="3482975" y="5194300"/>
          <p14:tracePt t="14207" x="3482975" y="5178425"/>
          <p14:tracePt t="14209" x="3498850" y="5178425"/>
          <p14:tracePt t="14386" x="3514725" y="5178425"/>
          <p14:tracePt t="14399" x="3546475" y="5178425"/>
          <p14:tracePt t="14407" x="3578225" y="5178425"/>
          <p14:tracePt t="14415" x="3625850" y="5146675"/>
          <p14:tracePt t="14426" x="3673475" y="5146675"/>
          <p14:tracePt t="14442" x="3863975" y="5146675"/>
          <p14:tracePt t="14458" x="4052888" y="5132388"/>
          <p14:tracePt t="14473" x="4195763" y="5132388"/>
          <p14:tracePt t="14489" x="4275138" y="5132388"/>
          <p14:tracePt t="14801" x="4243388" y="5132388"/>
          <p14:tracePt t="14807" x="4227513" y="5132388"/>
          <p14:tracePt t="14817" x="4211638" y="5146675"/>
          <p14:tracePt t="14833" x="4148138" y="5146675"/>
          <p14:tracePt t="14848" x="4132263" y="5146675"/>
          <p14:tracePt t="14930" x="4148138" y="5146675"/>
          <p14:tracePt t="14936" x="4211638" y="5146675"/>
          <p14:tracePt t="14944" x="4291013" y="5146675"/>
          <p14:tracePt t="14957" x="4370388" y="5132388"/>
          <p14:tracePt t="14973" x="4606925" y="5116513"/>
          <p14:tracePt t="14989" x="4892675" y="5116513"/>
          <p14:tracePt t="15004" x="5178425" y="5116513"/>
          <p14:tracePt t="15020" x="5494338" y="5116513"/>
          <p14:tracePt t="15036" x="5810250" y="5116513"/>
          <p14:tracePt t="15052" x="6016625" y="5116513"/>
          <p14:tracePt t="15068" x="6080125" y="5116513"/>
          <p14:tracePt t="15288" x="6064250" y="5116513"/>
          <p14:tracePt t="15353" x="6048375" y="5116513"/>
          <p14:tracePt t="15463" x="6080125" y="5116513"/>
          <p14:tracePt t="15931" x="6096000" y="5146675"/>
          <p14:tracePt t="15960" x="6096000" y="5162550"/>
          <p14:tracePt t="16034" x="6111875" y="5162550"/>
          <p14:tracePt t="16064" x="6127750" y="5162550"/>
          <p14:tracePt t="16079" x="6159500" y="5162550"/>
          <p14:tracePt t="16087" x="6159500" y="5146675"/>
          <p14:tracePt t="16098" x="6175375" y="5146675"/>
          <p14:tracePt t="16114" x="6207125" y="5116513"/>
          <p14:tracePt t="16129" x="6238875" y="5100638"/>
          <p14:tracePt t="16145" x="6270625" y="5053013"/>
          <p14:tracePt t="16161" x="6350000" y="4957763"/>
          <p14:tracePt t="16177" x="6411913" y="4830763"/>
          <p14:tracePt t="16192" x="6491288" y="4703763"/>
          <p14:tracePt t="16209" x="6554788" y="4513263"/>
          <p14:tracePt t="16223" x="6570663" y="4403725"/>
          <p14:tracePt t="16224" x="6602413" y="4308475"/>
          <p14:tracePt t="16239" x="6634163" y="4165600"/>
          <p14:tracePt t="16240" x="6665913" y="4022725"/>
          <p14:tracePt t="16254" x="6681788" y="3848100"/>
          <p14:tracePt t="16256" x="6713538" y="3675063"/>
          <p14:tracePt t="16270" x="6729413" y="3436938"/>
          <p14:tracePt t="16271" x="6729413" y="3167063"/>
          <p14:tracePt t="16285" x="6745288" y="2835275"/>
          <p14:tracePt t="16301" x="6761163" y="1931988"/>
          <p14:tracePt t="16318" x="6792913" y="839788"/>
          <p14:tracePt t="16319" x="6808788" y="2381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999127" y="785711"/>
            <a:ext cx="8843211" cy="1293000"/>
          </a:xfrm>
          <a:prstGeom prst="rect">
            <a:avLst/>
          </a:prstGeom>
          <a:noFill/>
          <a:ln>
            <a:noFill/>
          </a:ln>
        </p:spPr>
        <p:txBody>
          <a:bodyPr spcFirstLastPara="1" wrap="square" lIns="91425" tIns="45700" rIns="91425" bIns="45700" anchor="ctr" anchorCtr="0">
            <a:noAutofit/>
          </a:bodyPr>
          <a:lstStyle/>
          <a:p>
            <a:pPr lvl="0"/>
            <a:r>
              <a:rPr lang="en-US" dirty="0"/>
              <a:t>Unit Testing: Numeric Overflow Test</a:t>
            </a:r>
            <a:endParaRPr dirty="0"/>
          </a:p>
        </p:txBody>
      </p:sp>
      <p:sp>
        <p:nvSpPr>
          <p:cNvPr id="196" name="Google Shape;196;g9504e29505_0_0"/>
          <p:cNvSpPr txBox="1">
            <a:spLocks noGrp="1"/>
          </p:cNvSpPr>
          <p:nvPr>
            <p:ph type="body" idx="1"/>
          </p:nvPr>
        </p:nvSpPr>
        <p:spPr>
          <a:xfrm>
            <a:off x="294026" y="2248173"/>
            <a:ext cx="5746337" cy="45110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Is numeric overflow detected properly?</a:t>
            </a:r>
          </a:p>
          <a:p>
            <a:pPr marL="0" lvl="0" indent="0" algn="l" rtl="0">
              <a:lnSpc>
                <a:spcPct val="90000"/>
              </a:lnSpc>
              <a:spcBef>
                <a:spcPts val="1000"/>
              </a:spcBef>
              <a:spcAft>
                <a:spcPts val="0"/>
              </a:spcAft>
              <a:buSzPts val="1800"/>
              <a:buNone/>
            </a:pPr>
            <a:r>
              <a:rPr lang="en-US" b="1" dirty="0"/>
              <a:t>Content:</a:t>
            </a:r>
          </a:p>
          <a:p>
            <a:pPr marL="342900"/>
            <a:r>
              <a:rPr lang="en-US" b="1" dirty="0"/>
              <a:t>Vulnerability: </a:t>
            </a:r>
            <a:r>
              <a:rPr lang="en-US" dirty="0"/>
              <a:t>Numeric overflow or underflow in arithmetic operations</a:t>
            </a:r>
          </a:p>
          <a:p>
            <a:pPr marL="342900"/>
            <a:r>
              <a:rPr lang="en-US" b="1" dirty="0"/>
              <a:t>Test Case: </a:t>
            </a:r>
            <a:r>
              <a:rPr lang="en-US" dirty="0"/>
              <a:t>Add and subtract values near std::</a:t>
            </a:r>
            <a:r>
              <a:rPr lang="en-US" dirty="0" err="1"/>
              <a:t>numeric_limits</a:t>
            </a:r>
            <a:endParaRPr lang="en-US" dirty="0"/>
          </a:p>
          <a:p>
            <a:pPr marL="342900"/>
            <a:r>
              <a:rPr lang="en-US" b="1" dirty="0"/>
              <a:t>Expected Result: </a:t>
            </a:r>
            <a:r>
              <a:rPr lang="en-US" dirty="0"/>
              <a:t>Overflow/underflow is detected and prevented</a:t>
            </a:r>
          </a:p>
          <a:p>
            <a:pPr marL="342900"/>
            <a:r>
              <a:rPr lang="en-US" b="1" dirty="0"/>
              <a:t>Result: </a:t>
            </a:r>
            <a:r>
              <a:rPr lang="en-US" dirty="0"/>
              <a:t>Test passed - safe bounds checking confirmed</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3AC5FE25-155A-C165-C185-2D2712223FE2}"/>
              </a:ext>
            </a:extLst>
          </p:cNvPr>
          <p:cNvPicPr>
            <a:picLocks noChangeAspect="1"/>
          </p:cNvPicPr>
          <p:nvPr/>
        </p:nvPicPr>
        <p:blipFill>
          <a:blip r:embed="rId7"/>
          <a:srcRect t="43455" r="35235" b="3174"/>
          <a:stretch>
            <a:fillRect/>
          </a:stretch>
        </p:blipFill>
        <p:spPr>
          <a:xfrm>
            <a:off x="5992648" y="2149205"/>
            <a:ext cx="5978027" cy="4610008"/>
          </a:xfrm>
          <a:prstGeom prst="rect">
            <a:avLst/>
          </a:prstGeom>
        </p:spPr>
      </p:pic>
      <p:pic>
        <p:nvPicPr>
          <p:cNvPr id="48" name="Audio 47">
            <a:hlinkClick r:id="" action="ppaction://media"/>
            <a:extLst>
              <a:ext uri="{FF2B5EF4-FFF2-40B4-BE49-F238E27FC236}">
                <a16:creationId xmlns:a16="http://schemas.microsoft.com/office/drawing/2014/main" id="{16208529-CDF5-A411-F186-DFFDA93924F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264"/>
    </mc:Choice>
    <mc:Fallback>
      <p:transition spd="slow" advTm="19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extLst>
    <p:ext uri="{3A86A75C-4F4B-4683-9AE1-C65F6400EC91}">
      <p14:laserTraceLst xmlns:p14="http://schemas.microsoft.com/office/powerpoint/2010/main">
        <p14:tracePtLst>
          <p14:tracePt t="1634" x="4667250" y="6330950"/>
          <p14:tracePt t="1830" x="3879850" y="6462713"/>
          <p14:tracePt t="1839" x="4179888" y="6145213"/>
          <p14:tracePt t="1855" x="4749800" y="5559425"/>
          <p14:tracePt t="1871" x="5287963" y="4957763"/>
          <p14:tracePt t="1886" x="5573713" y="4640263"/>
          <p14:tracePt t="1888" x="5857875" y="4356100"/>
          <p14:tracePt t="1902" x="6175375" y="4038600"/>
          <p14:tracePt t="1903" x="6443663" y="3754438"/>
          <p14:tracePt t="1918" x="6888163" y="3325813"/>
          <p14:tracePt t="1934" x="7219950" y="3025775"/>
          <p14:tracePt t="1949" x="7362825" y="2898775"/>
          <p14:tracePt t="1965" x="7521575" y="2708275"/>
          <p14:tracePt t="1980" x="7553325" y="2613025"/>
          <p14:tracePt t="1996" x="7553325" y="2581275"/>
          <p14:tracePt t="2031" x="7553325" y="2565400"/>
          <p14:tracePt t="2038" x="7553325" y="2549525"/>
          <p14:tracePt t="2046" x="7537450" y="2501900"/>
          <p14:tracePt t="2058" x="7505700" y="2470150"/>
          <p14:tracePt t="2074" x="7489825" y="2344738"/>
          <p14:tracePt t="2089" x="7458075" y="2185988"/>
          <p14:tracePt t="2105" x="7394575" y="2011363"/>
          <p14:tracePt t="2122" x="7315200" y="1852613"/>
          <p14:tracePt t="2136" x="7267575" y="1773238"/>
          <p14:tracePt t="2152" x="7251700" y="1773238"/>
          <p14:tracePt t="2167" x="7235825" y="1773238"/>
          <p14:tracePt t="2183" x="7219950" y="1773238"/>
          <p14:tracePt t="2199" x="7188200" y="1773238"/>
          <p14:tracePt t="2200" x="7172325" y="1773238"/>
          <p14:tracePt t="2214" x="7140575" y="1773238"/>
          <p14:tracePt t="2216" x="7077075" y="1773238"/>
          <p14:tracePt t="2230" x="7013575" y="1773238"/>
          <p14:tracePt t="2231" x="6935788" y="1773238"/>
          <p14:tracePt t="2246" x="6840538" y="1789113"/>
          <p14:tracePt t="2247" x="6761163" y="1804988"/>
          <p14:tracePt t="2261" x="6665913" y="1820863"/>
          <p14:tracePt t="2263" x="6554788" y="1836738"/>
          <p14:tracePt t="2277" x="6507163" y="1868488"/>
          <p14:tracePt t="2278" x="6443663" y="1868488"/>
          <p14:tracePt t="2292" x="6397625" y="1868488"/>
          <p14:tracePt t="2576" x="6411913" y="1868488"/>
          <p14:tracePt t="2776" x="6427788" y="1868488"/>
          <p14:tracePt t="2790" x="6443663" y="1852613"/>
          <p14:tracePt t="2798" x="6475413" y="1852613"/>
          <p14:tracePt t="2808" x="6491288" y="1852613"/>
          <p14:tracePt t="2825" x="6523038" y="1836738"/>
          <p14:tracePt t="2839" x="6570663" y="1836738"/>
          <p14:tracePt t="2856" x="6586538" y="1820863"/>
          <p14:tracePt t="2871" x="6602413" y="1820863"/>
          <p14:tracePt t="2887" x="6634163" y="1820863"/>
          <p14:tracePt t="3126" x="6665913" y="1820863"/>
          <p14:tracePt t="3134" x="6729413" y="1820863"/>
          <p14:tracePt t="3142" x="6808788" y="1820863"/>
          <p14:tracePt t="3152" x="6904038" y="1789113"/>
          <p14:tracePt t="3168" x="7156450" y="1789113"/>
          <p14:tracePt t="3183" x="7521575" y="1789113"/>
          <p14:tracePt t="3199" x="7916863" y="1789113"/>
          <p14:tracePt t="3214" x="8232775" y="1773238"/>
          <p14:tracePt t="3230" x="8455025" y="1773238"/>
          <p14:tracePt t="3246" x="8550275" y="1773238"/>
          <p14:tracePt t="3262" x="8566150" y="1773238"/>
          <p14:tracePt t="3455" x="8582025" y="1757363"/>
          <p14:tracePt t="3462" x="8629650" y="1757363"/>
          <p14:tracePt t="3470" x="8661400" y="1757363"/>
          <p14:tracePt t="3480" x="8740775" y="1741488"/>
          <p14:tracePt t="3496" x="8977313" y="1741488"/>
          <p14:tracePt t="3512" x="9247188" y="1711325"/>
          <p14:tracePt t="3527" x="9342438" y="1711325"/>
          <p14:tracePt t="3528" x="9437688" y="1711325"/>
          <p14:tracePt t="3543" x="9515475" y="1711325"/>
          <p14:tracePt t="3666" x="9515475" y="1695450"/>
          <p14:tracePt t="3720" x="9531350" y="1695450"/>
          <p14:tracePt t="3726" x="9563100" y="1695450"/>
          <p14:tracePt t="3742" x="9594850" y="1695450"/>
          <p14:tracePt t="3750" x="9642475" y="1695450"/>
          <p14:tracePt t="3761" x="9721850" y="1695450"/>
          <p14:tracePt t="3777" x="9928225" y="1695450"/>
          <p14:tracePt t="3793" x="10196513" y="1695450"/>
          <p14:tracePt t="3808" x="10466388" y="1695450"/>
          <p14:tracePt t="3824" x="10718800" y="1711325"/>
          <p14:tracePt t="3839" x="10956925" y="1711325"/>
          <p14:tracePt t="3855" x="11179175" y="1711325"/>
          <p14:tracePt t="3871" x="11320463" y="1711325"/>
          <p14:tracePt t="3872" x="11463338" y="1711325"/>
          <p14:tracePt t="3886" x="11733213" y="1725613"/>
          <p14:tracePt t="3902" x="11969750" y="1725613"/>
          <p14:tracePt t="3917" x="12065000" y="1725613"/>
          <p14:tracePt t="4974" x="12160250" y="1520825"/>
          <p14:tracePt t="4982" x="12128500" y="1457325"/>
          <p14:tracePt t="4996" x="12080875" y="1393825"/>
          <p14:tracePt t="5011" x="11985625" y="1235075"/>
          <p14:tracePt t="5027" x="11860213" y="1060450"/>
          <p14:tracePt t="5043" x="11780838" y="919163"/>
          <p14:tracePt t="5058" x="11701463" y="808038"/>
          <p14:tracePt t="5074" x="11653838" y="744538"/>
          <p14:tracePt t="5089" x="11606213" y="728663"/>
          <p14:tracePt t="5105" x="11574463" y="712788"/>
          <p14:tracePt t="5121" x="11510963" y="681038"/>
          <p14:tracePt t="5136" x="11415713" y="665163"/>
          <p14:tracePt t="5152" x="11258550" y="649288"/>
          <p14:tracePt t="5168" x="11052175" y="601663"/>
          <p14:tracePt t="5183" x="10750550" y="585788"/>
          <p14:tracePt t="5199" x="10387013" y="522288"/>
          <p14:tracePt t="5214" x="10164763" y="506413"/>
          <p14:tracePt t="5216" x="9959975" y="490538"/>
          <p14:tracePt t="5230" x="9753600" y="474663"/>
          <p14:tracePt t="5231" x="9547225" y="474663"/>
          <p14:tracePt t="5245" x="9358313" y="474663"/>
          <p14:tracePt t="5247" x="9120188" y="474663"/>
          <p14:tracePt t="5261" x="8850313" y="474663"/>
          <p14:tracePt t="5262" x="8566150" y="522288"/>
          <p14:tracePt t="5277" x="8280400" y="601663"/>
          <p14:tracePt t="5295" x="7569200" y="887413"/>
          <p14:tracePt t="5308" x="7346950" y="1044575"/>
          <p14:tracePt t="5324" x="6904038" y="1489075"/>
          <p14:tracePt t="5341" x="6350000" y="2185988"/>
          <p14:tracePt t="5342" x="6064250" y="2533650"/>
          <p14:tracePt t="5355" x="5764213" y="2914650"/>
          <p14:tracePt t="5371" x="5287963" y="3563938"/>
          <p14:tracePt t="5386" x="4972050" y="4165600"/>
          <p14:tracePt t="5402" x="4781550" y="4672013"/>
          <p14:tracePt t="5418" x="4686300" y="5162550"/>
          <p14:tracePt t="5433" x="4670425" y="5559425"/>
          <p14:tracePt t="5449" x="4765675" y="5875338"/>
          <p14:tracePt t="5464" x="4924425" y="6161088"/>
          <p14:tracePt t="5481" x="5099050" y="6383338"/>
          <p14:tracePt t="5496" x="5240338" y="6540500"/>
          <p14:tracePt t="5511" x="5335588" y="6572250"/>
          <p14:tracePt t="5527" x="5414963" y="6588125"/>
          <p14:tracePt t="5543" x="5494338" y="6588125"/>
          <p14:tracePt t="5561" x="5621338" y="6588125"/>
          <p14:tracePt t="5574" x="5684838" y="6588125"/>
          <p14:tracePt t="6297" x="5684838" y="6572250"/>
          <p14:tracePt t="6326" x="5668963" y="6572250"/>
          <p14:tracePt t="6342" x="5668963" y="6540500"/>
          <p14:tracePt t="6374" x="5653088" y="6524625"/>
          <p14:tracePt t="6406" x="5653088" y="6510338"/>
          <p14:tracePt t="6430" x="5637213" y="6510338"/>
          <p14:tracePt t="6470" x="5637213" y="6494463"/>
          <p14:tracePt t="6537" x="5637213" y="6462713"/>
          <p14:tracePt t="6550" x="5605463" y="6462713"/>
          <p14:tracePt t="6566" x="5605463" y="6446838"/>
          <p14:tracePt t="6599" x="5605463" y="6430963"/>
          <p14:tracePt t="6623" x="5589588" y="6430963"/>
          <p14:tracePt t="6630" x="5589588" y="6415088"/>
          <p14:tracePt t="6663" x="5589588" y="6383338"/>
          <p14:tracePt t="8312" x="5573713" y="6383338"/>
          <p14:tracePt t="8390" x="5557838" y="6383338"/>
          <p14:tracePt t="8422" x="5526088" y="6383338"/>
          <p14:tracePt t="8438" x="5510213" y="6383338"/>
          <p14:tracePt t="8487" x="5494338" y="6399213"/>
          <p14:tracePt t="8511" x="5478463" y="6415088"/>
          <p14:tracePt t="8687" x="5526088" y="6415088"/>
          <p14:tracePt t="8694" x="5621338" y="6383338"/>
          <p14:tracePt t="8702" x="5764213" y="6351588"/>
          <p14:tracePt t="8714" x="6000750" y="6272213"/>
          <p14:tracePt t="8730" x="6586538" y="6049963"/>
          <p14:tracePt t="8746" x="7299325" y="5670550"/>
          <p14:tracePt t="8762" x="7996238" y="5241925"/>
          <p14:tracePt t="8777" x="8629650" y="4957763"/>
          <p14:tracePt t="8793" x="9104313" y="4767263"/>
          <p14:tracePt t="8808" x="9437688" y="4592638"/>
          <p14:tracePt t="8824" x="9610725" y="4387850"/>
          <p14:tracePt t="8839" x="9658350" y="4165600"/>
          <p14:tracePt t="8855" x="9658350" y="3911600"/>
          <p14:tracePt t="8872" x="9547225" y="3659188"/>
          <p14:tracePt t="8886" x="9451975" y="3500438"/>
          <p14:tracePt t="8888" x="9374188" y="3357563"/>
          <p14:tracePt t="8903" x="9167813" y="3087688"/>
          <p14:tracePt t="8919" x="8961438" y="2898775"/>
          <p14:tracePt t="8933" x="8820150" y="2819400"/>
          <p14:tracePt t="8934" x="8677275" y="2771775"/>
          <p14:tracePt t="8949" x="8518525" y="2708275"/>
          <p14:tracePt t="8964" x="8123238" y="2613025"/>
          <p14:tracePt t="8981" x="7662863" y="2549525"/>
          <p14:tracePt t="8982" x="7458075" y="2549525"/>
          <p14:tracePt t="8996" x="7219950" y="2549525"/>
          <p14:tracePt t="9012" x="6777038" y="2676525"/>
          <p14:tracePt t="9027" x="6397625" y="3009900"/>
          <p14:tracePt t="9043" x="6032500" y="3611563"/>
          <p14:tracePt t="9058" x="5716588" y="4403725"/>
          <p14:tracePt t="9074" x="5637213" y="5116513"/>
          <p14:tracePt t="9089" x="5732463" y="5607050"/>
          <p14:tracePt t="9105" x="6032500" y="6002338"/>
          <p14:tracePt t="9121" x="6475413" y="6335713"/>
          <p14:tracePt t="9137" x="7077075" y="6588125"/>
          <p14:tracePt t="9152" x="7853363" y="6746875"/>
          <p14:tracePt t="9270" x="10196513" y="6842125"/>
          <p14:tracePt t="9279" x="10180638" y="6826250"/>
          <p14:tracePt t="9358" x="10164763" y="6826250"/>
          <p14:tracePt t="9374" x="10148888" y="6826250"/>
          <p14:tracePt t="9382" x="10148888" y="6810375"/>
          <p14:tracePt t="9390" x="10117138" y="6810375"/>
          <p14:tracePt t="9402" x="10117138" y="6778625"/>
          <p14:tracePt t="9418" x="10085388" y="6762750"/>
          <p14:tracePt t="9433" x="10023475" y="6731000"/>
          <p14:tracePt t="9449" x="9928225" y="6651625"/>
          <p14:tracePt t="9464" x="9785350" y="6510338"/>
          <p14:tracePt t="9480" x="9626600" y="6351588"/>
          <p14:tracePt t="9496" x="9483725" y="6192838"/>
          <p14:tracePt t="9513" x="9310688" y="6034088"/>
          <p14:tracePt t="9527" x="9167813" y="5938838"/>
          <p14:tracePt t="9543" x="9072563" y="5875338"/>
          <p14:tracePt t="9558" x="9040813" y="5875338"/>
          <p14:tracePt t="9559" x="8993188" y="5859463"/>
          <p14:tracePt t="9574" x="8929688" y="5859463"/>
          <p14:tracePt t="9590" x="8913813" y="5859463"/>
          <p14:tracePt t="9606" x="8897938" y="5859463"/>
          <p14:tracePt t="9621" x="8882063" y="5859463"/>
          <p14:tracePt t="9637" x="8836025" y="5859463"/>
          <p14:tracePt t="9639" x="8820150" y="5859463"/>
          <p14:tracePt t="9652" x="8804275" y="5859463"/>
          <p14:tracePt t="9669" x="8756650" y="5859463"/>
          <p14:tracePt t="9670" x="8724900" y="5859463"/>
          <p14:tracePt t="9683" x="8661400" y="5859463"/>
          <p14:tracePt t="9699" x="8534400" y="5875338"/>
          <p14:tracePt t="9714" x="8407400" y="5907088"/>
          <p14:tracePt t="9730" x="8264525" y="5922963"/>
          <p14:tracePt t="9746" x="8170863" y="5938838"/>
          <p14:tracePt t="9761" x="8091488" y="5938838"/>
          <p14:tracePt t="9777" x="8059738" y="5938838"/>
          <p14:tracePt t="9942" x="8075613" y="5938838"/>
          <p14:tracePt t="9966" x="8091488" y="5938838"/>
          <p14:tracePt t="10106" x="8091488" y="5907088"/>
          <p14:tracePt t="10110" x="8059738" y="5891213"/>
          <p14:tracePt t="10120" x="8043863" y="5875338"/>
          <p14:tracePt t="10137" x="7948613" y="5797550"/>
          <p14:tracePt t="10152" x="7773988" y="5718175"/>
          <p14:tracePt t="10168" x="7553325" y="5638800"/>
          <p14:tracePt t="10183" x="7299325" y="5575300"/>
          <p14:tracePt t="10199" x="7077075" y="5511800"/>
          <p14:tracePt t="10215" x="6951663" y="5464175"/>
          <p14:tracePt t="10230" x="6935788" y="5464175"/>
          <p14:tracePt t="10247" x="6951663" y="5432425"/>
          <p14:tracePt t="10262" x="7029450" y="5432425"/>
          <p14:tracePt t="10277" x="7077075" y="5432425"/>
          <p14:tracePt t="10278" x="7140575" y="5432425"/>
          <p14:tracePt t="10292" x="7219950" y="5432425"/>
          <p14:tracePt t="10308" x="7346950" y="5448300"/>
          <p14:tracePt t="10324" x="7458075" y="5448300"/>
          <p14:tracePt t="10339" x="7600950" y="5432425"/>
          <p14:tracePt t="10355" x="7710488" y="5400675"/>
          <p14:tracePt t="10371" x="7758113" y="5384800"/>
          <p14:tracePt t="10387" x="7773988" y="5384800"/>
          <p14:tracePt t="10463" x="7773988" y="5353050"/>
          <p14:tracePt t="10551" x="7742238" y="5353050"/>
          <p14:tracePt t="10558" x="7726363" y="5353050"/>
          <p14:tracePt t="10566" x="7726363" y="5368925"/>
          <p14:tracePt t="10608" x="7742238" y="5368925"/>
          <p14:tracePt t="10614" x="7758113" y="5368925"/>
          <p14:tracePt t="10623" x="7789863" y="5368925"/>
          <p14:tracePt t="10636" x="7853363" y="5368925"/>
          <p14:tracePt t="10652" x="8059738" y="5368925"/>
          <p14:tracePt t="10668" x="8312150" y="5368925"/>
          <p14:tracePt t="10683" x="8582025" y="5368925"/>
          <p14:tracePt t="10699" x="8820150" y="5368925"/>
          <p14:tracePt t="10714" x="8961438" y="5353050"/>
          <p14:tracePt t="10730" x="9009063" y="5321300"/>
          <p14:tracePt t="10746" x="9009063" y="5273675"/>
          <p14:tracePt t="10761" x="9009063" y="5194300"/>
          <p14:tracePt t="10777" x="8977313" y="5100638"/>
          <p14:tracePt t="10793" x="8929688" y="5021263"/>
          <p14:tracePt t="10808" x="8882063" y="4941888"/>
          <p14:tracePt t="10825" x="8820150" y="4910138"/>
          <p14:tracePt t="10839" x="8772525" y="4862513"/>
          <p14:tracePt t="10855" x="8740775" y="4846638"/>
          <p14:tracePt t="10871" x="8724900" y="4846638"/>
          <p14:tracePt t="11062" x="8693150" y="4846638"/>
          <p14:tracePt t="11070" x="8677275" y="4878388"/>
          <p14:tracePt t="11078" x="8613775" y="4878388"/>
          <p14:tracePt t="11089" x="8566150" y="4894263"/>
          <p14:tracePt t="11105" x="8407400" y="4926013"/>
          <p14:tracePt t="11121" x="8202613" y="4957763"/>
          <p14:tracePt t="11137" x="8043863" y="4973638"/>
          <p14:tracePt t="11152" x="7900988" y="4973638"/>
          <p14:tracePt t="11168" x="7789863" y="4989513"/>
          <p14:tracePt t="11183" x="7726363" y="5005388"/>
          <p14:tracePt t="11231" x="7726363" y="5037138"/>
          <p14:tracePt t="11305" x="7742238" y="5037138"/>
          <p14:tracePt t="11310" x="7773988" y="5037138"/>
          <p14:tracePt t="11324" x="7789863" y="5037138"/>
          <p14:tracePt t="11339" x="7869238" y="5037138"/>
          <p14:tracePt t="11355" x="7932738" y="5053013"/>
          <p14:tracePt t="11371" x="8012113" y="5053013"/>
          <p14:tracePt t="11387" x="8091488" y="5068888"/>
          <p14:tracePt t="11402" x="8186738" y="5084763"/>
          <p14:tracePt t="11418" x="8328025" y="5132388"/>
          <p14:tracePt t="11433" x="8502650" y="5162550"/>
          <p14:tracePt t="11449" x="8693150" y="5194300"/>
          <p14:tracePt t="11464" x="8788400" y="5210175"/>
          <p14:tracePt t="11480" x="8820150" y="5210175"/>
          <p14:tracePt t="11609" x="8820150" y="5226050"/>
          <p14:tracePt t="11638" x="8804275" y="5226050"/>
          <p14:tracePt t="11647" x="8772525" y="5241925"/>
          <p14:tracePt t="11654" x="8740775" y="5241925"/>
          <p14:tracePt t="11668" x="8724900" y="5241925"/>
          <p14:tracePt t="11684" x="8661400" y="5273675"/>
          <p14:tracePt t="11687" x="8645525" y="5289550"/>
          <p14:tracePt t="11700" x="8613775" y="5289550"/>
          <p14:tracePt t="11720" x="8597900" y="5305425"/>
          <p14:tracePt t="11855" x="8597900" y="5321300"/>
          <p14:tracePt t="11862" x="8582025" y="5353050"/>
          <p14:tracePt t="11873" x="8566150" y="5368925"/>
          <p14:tracePt t="11887" x="8486775" y="5400675"/>
          <p14:tracePt t="11902" x="8375650" y="5464175"/>
          <p14:tracePt t="11919" x="8296275" y="5511800"/>
          <p14:tracePt t="11933" x="8264525" y="5511800"/>
          <p14:tracePt t="11935" x="8248650" y="5527675"/>
          <p14:tracePt t="11951" x="8218488" y="5527675"/>
          <p14:tracePt t="11966" x="8202613" y="5543550"/>
          <p14:tracePt t="11999" x="8186738" y="5559425"/>
          <p14:tracePt t="12007" x="8170863" y="5559425"/>
          <p14:tracePt t="12014" x="8139113" y="5559425"/>
          <p14:tracePt t="12027" x="8107363" y="5559425"/>
          <p14:tracePt t="12045" x="8027988" y="5559425"/>
          <p14:tracePt t="12047" x="7980363" y="5559425"/>
          <p14:tracePt t="12058" x="7948613" y="5559425"/>
          <p14:tracePt t="12075" x="7900988" y="5591175"/>
          <p14:tracePt t="12091" x="7869238" y="5591175"/>
          <p14:tracePt t="12106" x="7821613" y="5591175"/>
          <p14:tracePt t="12121" x="7789863" y="5591175"/>
          <p14:tracePt t="12136" x="7726363" y="5591175"/>
          <p14:tracePt t="12153" x="7662863" y="5591175"/>
          <p14:tracePt t="12168" x="7616825" y="5607050"/>
          <p14:tracePt t="12185" x="7537450" y="5607050"/>
          <p14:tracePt t="12199" x="7473950" y="5607050"/>
          <p14:tracePt t="12216" x="7394575" y="5622925"/>
          <p14:tracePt t="12231" x="7346950" y="5622925"/>
          <p14:tracePt t="12232" x="7331075" y="5638800"/>
          <p14:tracePt t="12248" x="7251700" y="5670550"/>
          <p14:tracePt t="12261" x="7188200" y="5686425"/>
          <p14:tracePt t="12278" x="7061200" y="5718175"/>
          <p14:tracePt t="12293" x="7013575" y="5718175"/>
          <p14:tracePt t="12308" x="6999288" y="5718175"/>
          <p14:tracePt t="12359" x="6999288" y="5749925"/>
          <p14:tracePt t="12487" x="7029450" y="5765800"/>
          <p14:tracePt t="12494" x="7045325" y="5765800"/>
          <p14:tracePt t="12502" x="7061200" y="5765800"/>
          <p14:tracePt t="12511" x="7108825" y="5765800"/>
          <p14:tracePt t="12527" x="7235825" y="5781675"/>
          <p14:tracePt t="12543" x="7315200" y="5797550"/>
          <p14:tracePt t="12544" x="7426325" y="5829300"/>
          <p14:tracePt t="12558" x="7710488" y="5843588"/>
          <p14:tracePt t="12574" x="7869238" y="5859463"/>
          <p14:tracePt t="12575" x="8027988" y="5875338"/>
          <p14:tracePt t="12590" x="8296275" y="5922963"/>
          <p14:tracePt t="12605" x="8391525" y="5938838"/>
          <p14:tracePt t="12607" x="8455025" y="5954713"/>
          <p14:tracePt t="12620" x="8470900" y="5954713"/>
          <p14:tracePt t="12637" x="8486775" y="5954713"/>
          <p14:tracePt t="12638" x="8486775" y="5986463"/>
          <p14:tracePt t="12654" x="8423275" y="5986463"/>
          <p14:tracePt t="12668" x="8359775" y="5986463"/>
          <p14:tracePt t="12683" x="8170863" y="5986463"/>
          <p14:tracePt t="12699" x="7932738" y="5986463"/>
          <p14:tracePt t="12715" x="7646988" y="5954713"/>
          <p14:tracePt t="12730" x="7315200" y="5938838"/>
          <p14:tracePt t="12746" x="6935788" y="5891213"/>
          <p14:tracePt t="12761" x="6665913" y="5891213"/>
          <p14:tracePt t="12777" x="6475413" y="5891213"/>
          <p14:tracePt t="12792" x="6443663" y="5891213"/>
          <p14:tracePt t="12822" x="6475413" y="5907088"/>
          <p14:tracePt t="12830" x="6507163" y="5907088"/>
          <p14:tracePt t="12839" x="6554788" y="5907088"/>
          <p14:tracePt t="12855" x="6665913" y="5922963"/>
          <p14:tracePt t="12872" x="6792913" y="5954713"/>
          <p14:tracePt t="12888" x="6919913" y="5986463"/>
          <p14:tracePt t="12902" x="6983413" y="5986463"/>
          <p14:tracePt t="12904" x="7045325" y="6002338"/>
          <p14:tracePt t="12919" x="7140575" y="6018213"/>
          <p14:tracePt t="12934" x="7156450" y="6018213"/>
          <p14:tracePt t="12958" x="7156450" y="6034088"/>
          <p14:tracePt t="12974" x="7108825" y="6034088"/>
          <p14:tracePt t="12982" x="7061200" y="6065838"/>
          <p14:tracePt t="12996" x="6999288" y="6065838"/>
          <p14:tracePt t="13012" x="6904038" y="6081713"/>
          <p14:tracePt t="13027" x="6824663" y="6081713"/>
          <p14:tracePt t="13045" x="6777038" y="6081713"/>
          <p14:tracePt t="13078" x="6792913" y="6081713"/>
          <p14:tracePt t="13086" x="6840538" y="6081713"/>
          <p14:tracePt t="13094" x="6904038" y="6081713"/>
          <p14:tracePt t="13105" x="6999288" y="6081713"/>
          <p14:tracePt t="13123" x="7267575" y="6081713"/>
          <p14:tracePt t="13137" x="7616825" y="6081713"/>
          <p14:tracePt t="13153" x="8012113" y="6097588"/>
          <p14:tracePt t="13168" x="8423275" y="6145213"/>
          <p14:tracePt t="13184" x="8788400" y="6192838"/>
          <p14:tracePt t="13200" x="9040813" y="6224588"/>
          <p14:tracePt t="13215" x="9183688" y="6240463"/>
          <p14:tracePt t="13230" x="9215438" y="6240463"/>
          <p14:tracePt t="13376" x="9199563" y="6240463"/>
          <p14:tracePt t="13382" x="9167813" y="6240463"/>
          <p14:tracePt t="13390" x="9151938" y="6240463"/>
          <p14:tracePt t="13404" x="9088438" y="6240463"/>
          <p14:tracePt t="13418" x="8993188" y="6240463"/>
          <p14:tracePt t="13434" x="8882063" y="6240463"/>
          <p14:tracePt t="13449" x="8740775" y="6240463"/>
          <p14:tracePt t="13465" x="8597900" y="6240463"/>
          <p14:tracePt t="13480" x="8455025" y="6240463"/>
          <p14:tracePt t="13497" x="8296275" y="6240463"/>
          <p14:tracePt t="13512" x="8202613" y="6240463"/>
          <p14:tracePt t="13527" x="8139113" y="6240463"/>
          <p14:tracePt t="13544" x="8123238" y="6240463"/>
          <p14:tracePt t="13729" x="8107363" y="6240463"/>
          <p14:tracePt t="13742" x="8059738" y="6240463"/>
          <p14:tracePt t="13750" x="8027988" y="6240463"/>
          <p14:tracePt t="13761" x="7964488" y="6240463"/>
          <p14:tracePt t="13778" x="7805738" y="6240463"/>
          <p14:tracePt t="13792" x="7662863" y="6240463"/>
          <p14:tracePt t="13809" x="7569200" y="6240463"/>
          <p14:tracePt t="13824" x="7473950" y="6240463"/>
          <p14:tracePt t="13840" x="7394575" y="6240463"/>
          <p14:tracePt t="13855" x="7331075" y="6240463"/>
          <p14:tracePt t="13871" x="7299325" y="6240463"/>
          <p14:tracePt t="13894" x="7267575" y="6240463"/>
          <p14:tracePt t="14008" x="7283450" y="6224588"/>
          <p14:tracePt t="14014" x="7299325" y="6224588"/>
          <p14:tracePt t="14022" x="7346950" y="6224588"/>
          <p14:tracePt t="14030" x="7394575" y="6224588"/>
          <p14:tracePt t="14042" x="7473950" y="6208713"/>
          <p14:tracePt t="14060" x="7694613" y="6208713"/>
          <p14:tracePt t="14074" x="7948613" y="6208713"/>
          <p14:tracePt t="14089" x="8218488" y="6224588"/>
          <p14:tracePt t="14105" x="8455025" y="6240463"/>
          <p14:tracePt t="14121" x="8645525" y="6256338"/>
          <p14:tracePt t="14136" x="8804275" y="6256338"/>
          <p14:tracePt t="14152" x="8945563" y="6256338"/>
          <p14:tracePt t="14168" x="9024938" y="6256338"/>
          <p14:tracePt t="14183" x="9088438" y="6256338"/>
          <p14:tracePt t="14199" x="9136063" y="6256338"/>
          <p14:tracePt t="14214" x="9183688" y="6256338"/>
          <p14:tracePt t="14216" x="9247188" y="6256338"/>
          <p14:tracePt t="14230" x="9278938" y="6256338"/>
          <p14:tracePt t="14231" x="9326563" y="6256338"/>
          <p14:tracePt t="14246" x="9358313" y="6256338"/>
          <p14:tracePt t="14247" x="9374188" y="6256338"/>
          <p14:tracePt t="14261" x="9405938" y="6256338"/>
          <p14:tracePt t="14263" x="9421813" y="6256338"/>
          <p14:tracePt t="14279" x="9437688" y="6256338"/>
          <p14:tracePt t="14384" x="9405938" y="6256338"/>
          <p14:tracePt t="14390" x="9390063" y="6256338"/>
          <p14:tracePt t="14403" x="9358313" y="6256338"/>
          <p14:tracePt t="14418" x="9231313" y="6256338"/>
          <p14:tracePt t="14433" x="9072563" y="6256338"/>
          <p14:tracePt t="14449" x="8882063" y="6256338"/>
          <p14:tracePt t="14465" x="8661400" y="6256338"/>
          <p14:tracePt t="14480" x="8455025" y="6224588"/>
          <p14:tracePt t="14496" x="8202613" y="6208713"/>
          <p14:tracePt t="14511" x="7932738" y="6192838"/>
          <p14:tracePt t="14527" x="7646988" y="6192838"/>
          <p14:tracePt t="14543" x="7410450" y="6176963"/>
          <p14:tracePt t="14559" x="7235825" y="6176963"/>
          <p14:tracePt t="14574" x="7188200" y="6176963"/>
          <p14:tracePt t="14575" x="7140575" y="6176963"/>
          <p14:tracePt t="14589" x="7092950" y="6176963"/>
          <p14:tracePt t="14591" x="7061200" y="6176963"/>
          <p14:tracePt t="14605" x="7029450" y="6176963"/>
          <p14:tracePt t="14606" x="7013575" y="6176963"/>
          <p14:tracePt t="14620" x="6999288" y="6176963"/>
          <p14:tracePt t="14639" x="6983413" y="6176963"/>
          <p14:tracePt t="14654" x="6951663" y="6176963"/>
          <p14:tracePt t="14667" x="6935788" y="6176963"/>
          <p14:tracePt t="14683" x="6904038" y="6176963"/>
          <p14:tracePt t="14699" x="6840538" y="6176963"/>
          <p14:tracePt t="14714" x="6745288" y="6176963"/>
          <p14:tracePt t="14730" x="6665913" y="6176963"/>
          <p14:tracePt t="14746" x="6586538" y="6192838"/>
          <p14:tracePt t="14761" x="6554788" y="6192838"/>
          <p14:tracePt t="14992" x="6570663" y="6192838"/>
          <p14:tracePt t="15006" x="6586538" y="6192838"/>
          <p14:tracePt t="15014" x="6602413" y="6192838"/>
          <p14:tracePt t="15022" x="6602413" y="6176963"/>
          <p14:tracePt t="15030" x="6634163" y="6176963"/>
          <p14:tracePt t="15042" x="6650038" y="6176963"/>
          <p14:tracePt t="15059" x="6665913" y="6176963"/>
          <p14:tracePt t="15074" x="6713538" y="6176963"/>
          <p14:tracePt t="15090" x="6729413" y="6176963"/>
          <p14:tracePt t="15105" x="6745288" y="6176963"/>
          <p14:tracePt t="15121" x="6761163" y="6145213"/>
          <p14:tracePt t="15136" x="6792913" y="6145213"/>
          <p14:tracePt t="15152" x="6808788" y="6145213"/>
          <p14:tracePt t="15168" x="6808788" y="6129338"/>
          <p14:tracePt t="15250" x="6824663" y="6113463"/>
          <p14:tracePt t="15262" x="6840538" y="6097588"/>
          <p14:tracePt t="15270" x="6840538" y="6065838"/>
          <p14:tracePt t="15278" x="6872288" y="6049963"/>
          <p14:tracePt t="15292" x="6888163" y="6034088"/>
          <p14:tracePt t="15308" x="6919913" y="6018213"/>
          <p14:tracePt t="15324" x="6983413" y="5970588"/>
          <p14:tracePt t="15339" x="7029450" y="5938838"/>
          <p14:tracePt t="15355" x="7108825" y="5907088"/>
          <p14:tracePt t="15371" x="7156450" y="5875338"/>
          <p14:tracePt t="15387" x="7204075" y="5859463"/>
          <p14:tracePt t="15402" x="7267575" y="5829300"/>
          <p14:tracePt t="15418" x="7283450" y="5829300"/>
          <p14:tracePt t="15656" x="7283450" y="5813425"/>
          <p14:tracePt t="15793" x="7283450" y="5829300"/>
          <p14:tracePt t="15798" x="7267575" y="5829300"/>
          <p14:tracePt t="15831" x="7267575" y="5843588"/>
          <p14:tracePt t="15864" x="7267575" y="5859463"/>
          <p14:tracePt t="15895" x="7267575" y="5875338"/>
          <p14:tracePt t="15920" x="7267575" y="5907088"/>
          <p14:tracePt t="15926" x="7283450" y="5907088"/>
          <p14:tracePt t="15942" x="7299325" y="5922963"/>
          <p14:tracePt t="15958" x="7346950" y="5922963"/>
          <p14:tracePt t="15966" x="7362825" y="5922963"/>
          <p14:tracePt t="15980" x="7378700" y="5922963"/>
          <p14:tracePt t="15997" x="7458075" y="5938838"/>
          <p14:tracePt t="15998" x="7521575" y="5938838"/>
          <p14:tracePt t="16011" x="7585075" y="5954713"/>
          <p14:tracePt t="16027" x="7710488" y="5954713"/>
          <p14:tracePt t="16043" x="7821613" y="5986463"/>
          <p14:tracePt t="16060" x="7900988" y="5986463"/>
          <p14:tracePt t="16074" x="7916863" y="5986463"/>
          <p14:tracePt t="16136" x="7900988" y="5986463"/>
          <p14:tracePt t="16152" x="7885113" y="5986463"/>
          <p14:tracePt t="16158" x="7869238" y="5986463"/>
          <p14:tracePt t="16167" x="7853363" y="5986463"/>
          <p14:tracePt t="16183" x="7805738" y="5986463"/>
          <p14:tracePt t="16199" x="7789863" y="5986463"/>
          <p14:tracePt t="16200" x="7742238" y="5986463"/>
          <p14:tracePt t="16215" x="7694613" y="5986463"/>
          <p14:tracePt t="16230" x="7646988" y="5986463"/>
          <p14:tracePt t="16231" x="7616825" y="5986463"/>
          <p14:tracePt t="16246" x="7553325" y="5986463"/>
          <p14:tracePt t="16247" x="7505700" y="5986463"/>
          <p14:tracePt t="16261" x="7458075" y="5986463"/>
          <p14:tracePt t="16263" x="7394575" y="5970588"/>
          <p14:tracePt t="16277" x="7346950" y="5970588"/>
          <p14:tracePt t="16278" x="7299325" y="5954713"/>
          <p14:tracePt t="16293" x="7235825" y="5954713"/>
          <p14:tracePt t="16294" x="7188200" y="5954713"/>
          <p14:tracePt t="16308" x="7156450" y="5938838"/>
          <p14:tracePt t="16324" x="7092950" y="5938838"/>
          <p14:tracePt t="16340" x="7077075" y="5938838"/>
          <p14:tracePt t="16355" x="7061200" y="5938838"/>
          <p14:tracePt t="16479" x="7061200" y="5907088"/>
          <p14:tracePt t="16519" x="7077075" y="5907088"/>
          <p14:tracePt t="16552" x="7108825" y="5907088"/>
          <p14:tracePt t="16574" x="7124700" y="5907088"/>
          <p14:tracePt t="16607" x="7124700" y="5891213"/>
          <p14:tracePt t="16953" x="7140575" y="5891213"/>
          <p14:tracePt t="16958" x="7156450" y="5891213"/>
          <p14:tracePt t="16966" x="7188200" y="5891213"/>
          <p14:tracePt t="16980" x="7204075" y="5891213"/>
          <p14:tracePt t="16996" x="7235825" y="5891213"/>
          <p14:tracePt t="17015" x="7267575" y="5891213"/>
          <p14:tracePt t="17030" x="7283450" y="5891213"/>
          <p14:tracePt t="17046" x="7315200" y="5891213"/>
          <p14:tracePt t="17058" x="7346950" y="5891213"/>
          <p14:tracePt t="17074" x="7362825" y="5891213"/>
          <p14:tracePt t="17090" x="7394575" y="5891213"/>
          <p14:tracePt t="17432" x="7426325" y="5891213"/>
          <p14:tracePt t="17438" x="7442200" y="5891213"/>
          <p14:tracePt t="17450" x="7473950" y="5891213"/>
          <p14:tracePt t="17464" x="7585075" y="5891213"/>
          <p14:tracePt t="17480" x="7710488" y="5891213"/>
          <p14:tracePt t="17496" x="7900988" y="5891213"/>
          <p14:tracePt t="17511" x="8075613" y="5891213"/>
          <p14:tracePt t="17527" x="8232775" y="5907088"/>
          <p14:tracePt t="17543" x="8312150" y="5907088"/>
          <p14:tracePt t="17544" x="8375650" y="5907088"/>
          <p14:tracePt t="17560" x="8470900" y="5907088"/>
          <p14:tracePt t="17574" x="8550275" y="5922963"/>
          <p14:tracePt t="17589" x="8582025" y="5922963"/>
          <p14:tracePt t="17591" x="8613775" y="5922963"/>
          <p14:tracePt t="17605" x="8645525" y="5922963"/>
          <p14:tracePt t="17606" x="8661400" y="5922963"/>
          <p14:tracePt t="17620" x="8693150" y="5922963"/>
          <p14:tracePt t="17636" x="8724900" y="5922963"/>
          <p14:tracePt t="17652" x="8772525" y="5922963"/>
          <p14:tracePt t="17667" x="8804275" y="5922963"/>
          <p14:tracePt t="17684" x="8820150" y="5922963"/>
          <p14:tracePt t="17699" x="8850313" y="5922963"/>
          <p14:tracePt t="17715" x="8866188" y="5922963"/>
          <p14:tracePt t="17881" x="8882063" y="5922963"/>
          <p14:tracePt t="17903" x="8897938" y="5922963"/>
          <p14:tracePt t="17910" x="8929688" y="5922963"/>
          <p14:tracePt t="17926" x="8945563" y="5922963"/>
          <p14:tracePt t="17934" x="8961438" y="5922963"/>
          <p14:tracePt t="17949" x="9009063" y="5938838"/>
          <p14:tracePt t="17950" x="9024938" y="5938838"/>
          <p14:tracePt t="17964" x="9040813" y="5938838"/>
          <p14:tracePt t="17980" x="9088438" y="5938838"/>
          <p14:tracePt t="18304" x="9104313" y="5938838"/>
          <p14:tracePt t="18439" x="9088438" y="5938838"/>
          <p14:tracePt t="18462" x="9072563" y="5938838"/>
          <p14:tracePt t="18470" x="9056688" y="5938838"/>
          <p14:tracePt t="18486" x="9040813" y="5938838"/>
          <p14:tracePt t="18496" x="9009063" y="5938838"/>
          <p14:tracePt t="18511" x="8882063" y="5938838"/>
          <p14:tracePt t="18528" x="8582025" y="5734050"/>
          <p14:tracePt t="18542" x="8375650" y="5543550"/>
          <p14:tracePt t="18544" x="8170863" y="5241925"/>
          <p14:tracePt t="18558" x="7694613" y="4308475"/>
          <p14:tracePt t="18574" x="7188200" y="2962275"/>
          <p14:tracePt t="18589" x="6919913" y="2185988"/>
          <p14:tracePt t="18591" x="6665913" y="1441450"/>
          <p14:tracePt t="18605" x="6397625" y="6492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C7167CEB-7412-6B06-745B-0C710B4CCE9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2E43FB1-3D8F-47D1-0F5D-F76F612FFDDA}"/>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lvl="0"/>
            <a:r>
              <a:rPr lang="en-US" dirty="0"/>
              <a:t>Unit Testing: SQL Injection Test</a:t>
            </a:r>
            <a:endParaRPr dirty="0"/>
          </a:p>
        </p:txBody>
      </p:sp>
      <p:sp>
        <p:nvSpPr>
          <p:cNvPr id="196" name="Google Shape;196;g9504e29505_0_0">
            <a:extLst>
              <a:ext uri="{FF2B5EF4-FFF2-40B4-BE49-F238E27FC236}">
                <a16:creationId xmlns:a16="http://schemas.microsoft.com/office/drawing/2014/main" id="{615359BF-11BE-4EEA-9DD9-A71C622777CC}"/>
              </a:ext>
            </a:extLst>
          </p:cNvPr>
          <p:cNvSpPr txBox="1">
            <a:spLocks noGrp="1"/>
          </p:cNvSpPr>
          <p:nvPr>
            <p:ph type="body" idx="1"/>
          </p:nvPr>
        </p:nvSpPr>
        <p:spPr>
          <a:xfrm>
            <a:off x="268313" y="2128969"/>
            <a:ext cx="5794464" cy="44963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Can SQL injection be blocked?</a:t>
            </a:r>
          </a:p>
          <a:p>
            <a:pPr marL="0" lvl="0" indent="0" algn="l" rtl="0">
              <a:lnSpc>
                <a:spcPct val="90000"/>
              </a:lnSpc>
              <a:spcBef>
                <a:spcPts val="1000"/>
              </a:spcBef>
              <a:spcAft>
                <a:spcPts val="0"/>
              </a:spcAft>
              <a:buSzPts val="1800"/>
              <a:buNone/>
            </a:pPr>
            <a:r>
              <a:rPr lang="en-US" b="1" dirty="0"/>
              <a:t>Content:</a:t>
            </a:r>
          </a:p>
          <a:p>
            <a:pPr marL="342900"/>
            <a:r>
              <a:rPr lang="en-US" b="1" dirty="0"/>
              <a:t>Vulnerability:</a:t>
            </a:r>
            <a:r>
              <a:rPr lang="en-US" dirty="0"/>
              <a:t> SQL Injection using OR 1=1 patterns</a:t>
            </a:r>
          </a:p>
          <a:p>
            <a:pPr marL="342900"/>
            <a:r>
              <a:rPr lang="en-US" b="1" dirty="0"/>
              <a:t>Test Case: </a:t>
            </a:r>
            <a:r>
              <a:rPr lang="en-US" dirty="0"/>
              <a:t>Attempt malicious query like SELECT * FROM users WHERE name='x' OR 'x'='x’</a:t>
            </a:r>
          </a:p>
          <a:p>
            <a:pPr marL="342900"/>
            <a:r>
              <a:rPr lang="en-US" b="1" dirty="0"/>
              <a:t>Expected Result: </a:t>
            </a:r>
            <a:r>
              <a:rPr lang="en-US" dirty="0"/>
              <a:t>Injection blocked, query rejected</a:t>
            </a:r>
          </a:p>
          <a:p>
            <a:pPr marL="342900"/>
            <a:r>
              <a:rPr lang="en-US" b="1" dirty="0"/>
              <a:t>Result:</a:t>
            </a:r>
            <a:r>
              <a:rPr lang="en-US" dirty="0"/>
              <a:t> Test passed - regex detected injection attempt</a:t>
            </a:r>
          </a:p>
        </p:txBody>
      </p:sp>
      <p:pic>
        <p:nvPicPr>
          <p:cNvPr id="197" name="Google Shape;197;g9504e29505_0_0" descr="Green Pace logo">
            <a:extLst>
              <a:ext uri="{FF2B5EF4-FFF2-40B4-BE49-F238E27FC236}">
                <a16:creationId xmlns:a16="http://schemas.microsoft.com/office/drawing/2014/main" id="{656D016E-D20F-23FF-C5C6-48A6E2AB2E3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shot of a computer program&#10;&#10;AI-generated content may be incorrect.">
            <a:extLst>
              <a:ext uri="{FF2B5EF4-FFF2-40B4-BE49-F238E27FC236}">
                <a16:creationId xmlns:a16="http://schemas.microsoft.com/office/drawing/2014/main" id="{44B9CBFE-D6FA-240D-0804-FABF6859C840}"/>
              </a:ext>
            </a:extLst>
          </p:cNvPr>
          <p:cNvPicPr>
            <a:picLocks noChangeAspect="1"/>
          </p:cNvPicPr>
          <p:nvPr/>
        </p:nvPicPr>
        <p:blipFill rotWithShape="1">
          <a:blip r:embed="rId7">
            <a:extLst>
              <a:ext uri="{28A0092B-C50C-407E-A947-70E740481C1C}">
                <a14:useLocalDpi xmlns:a14="http://schemas.microsoft.com/office/drawing/2010/main" val="0"/>
              </a:ext>
            </a:extLst>
          </a:blip>
          <a:srcRect t="2162" r="34894" b="10199"/>
          <a:stretch>
            <a:fillRect/>
          </a:stretch>
        </p:blipFill>
        <p:spPr bwMode="auto">
          <a:xfrm>
            <a:off x="6049707" y="2281314"/>
            <a:ext cx="6142293" cy="4191620"/>
          </a:xfrm>
          <a:prstGeom prst="rect">
            <a:avLst/>
          </a:prstGeom>
          <a:noFill/>
          <a:ln>
            <a:noFill/>
          </a:ln>
          <a:extLst>
            <a:ext uri="{53640926-AAD7-44D8-BBD7-CCE9431645EC}">
              <a14:shadowObscured xmlns:a14="http://schemas.microsoft.com/office/drawing/2010/main"/>
            </a:ext>
          </a:extLst>
        </p:spPr>
      </p:pic>
      <p:pic>
        <p:nvPicPr>
          <p:cNvPr id="27" name="Audio 26">
            <a:hlinkClick r:id="" action="ppaction://media"/>
            <a:extLst>
              <a:ext uri="{FF2B5EF4-FFF2-40B4-BE49-F238E27FC236}">
                <a16:creationId xmlns:a16="http://schemas.microsoft.com/office/drawing/2014/main" id="{12EC9B97-E90F-64C5-A20C-48BB9951117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391098817"/>
      </p:ext>
    </p:extLst>
  </p:cSld>
  <p:clrMapOvr>
    <a:masterClrMapping/>
  </p:clrMapOvr>
  <mc:AlternateContent xmlns:mc="http://schemas.openxmlformats.org/markup-compatibility/2006">
    <mc:Choice xmlns:p14="http://schemas.microsoft.com/office/powerpoint/2010/main" Requires="p14">
      <p:transition spd="slow" p14:dur="2000" advTm="21124"/>
    </mc:Choice>
    <mc:Fallback>
      <p:transition spd="slow" advTm="21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3A86A75C-4F4B-4683-9AE1-C65F6400EC91}">
      <p14:laserTraceLst xmlns:p14="http://schemas.microsoft.com/office/powerpoint/2010/main">
        <p14:tracePtLst>
          <p14:tracePt t="586" x="8280400" y="31750"/>
          <p14:tracePt t="594" x="8232775" y="95250"/>
          <p14:tracePt t="602" x="8202613" y="158750"/>
          <p14:tracePt t="615" x="8154988" y="190500"/>
          <p14:tracePt t="631" x="8075613" y="254000"/>
          <p14:tracePt t="646" x="8027988" y="285750"/>
          <p14:tracePt t="663" x="7980363" y="333375"/>
          <p14:tracePt t="677" x="7980363" y="347663"/>
          <p14:tracePt t="1036" x="7980363" y="363538"/>
          <p14:tracePt t="1106" x="7996238" y="363538"/>
          <p14:tracePt t="1114" x="8012113" y="363538"/>
          <p14:tracePt t="1122" x="8027988" y="363538"/>
          <p14:tracePt t="1131" x="8043863" y="347663"/>
          <p14:tracePt t="1146" x="8075613" y="317500"/>
          <p14:tracePt t="1147" x="8091488" y="317500"/>
          <p14:tracePt t="1162" x="8123238" y="301625"/>
          <p14:tracePt t="1163" x="8154988" y="285750"/>
          <p14:tracePt t="1177" x="8170863" y="269875"/>
          <p14:tracePt t="1193" x="8202613" y="222250"/>
          <p14:tracePt t="1209" x="8232775" y="206375"/>
          <p14:tracePt t="1354" x="8218488" y="206375"/>
          <p14:tracePt t="1467" x="8202613" y="206375"/>
          <p14:tracePt t="1541" x="8202613" y="238125"/>
          <p14:tracePt t="1747" x="8186738" y="238125"/>
          <p14:tracePt t="1754" x="8186738" y="254000"/>
          <p14:tracePt t="1762" x="8154988" y="285750"/>
          <p14:tracePt t="1771" x="8139113" y="317500"/>
          <p14:tracePt t="1787" x="8075613" y="427038"/>
          <p14:tracePt t="1803" x="8043863" y="522288"/>
          <p14:tracePt t="1818" x="8027988" y="569913"/>
          <p14:tracePt t="1819" x="7996238" y="585788"/>
          <p14:tracePt t="1899" x="7996238" y="601663"/>
          <p14:tracePt t="2035" x="7964488" y="633413"/>
          <p14:tracePt t="2042" x="7900988" y="633413"/>
          <p14:tracePt t="2052" x="7789863" y="649288"/>
          <p14:tracePt t="2068" x="7394575" y="744538"/>
          <p14:tracePt t="2084" x="6792913" y="871538"/>
          <p14:tracePt t="2099" x="6143625" y="1060450"/>
          <p14:tracePt t="2115" x="5430838" y="1314450"/>
          <p14:tracePt t="2131" x="4749800" y="1600200"/>
          <p14:tracePt t="2146" x="4497388" y="1711325"/>
          <p14:tracePt t="2147" x="4322763" y="1852613"/>
          <p14:tracePt t="2162" x="4227513" y="1931988"/>
          <p14:tracePt t="2163" x="4179888" y="2011363"/>
          <p14:tracePt t="2177" x="4179888" y="2027238"/>
          <p14:tracePt t="2178" x="4179888" y="2058988"/>
          <p14:tracePt t="2193" x="4227513" y="2074863"/>
          <p14:tracePt t="2194" x="4306888" y="2090738"/>
          <p14:tracePt t="2208" x="4433888" y="2138363"/>
          <p14:tracePt t="2224" x="4845050" y="2217738"/>
          <p14:tracePt t="2240" x="5351463" y="2297113"/>
          <p14:tracePt t="2256" x="5953125" y="2406650"/>
          <p14:tracePt t="2272" x="6523038" y="2501900"/>
          <p14:tracePt t="2287" x="7013575" y="2581275"/>
          <p14:tracePt t="2303" x="7394575" y="2644775"/>
          <p14:tracePt t="2318" x="7678738" y="2660650"/>
          <p14:tracePt t="2335" x="7773988" y="2660650"/>
          <p14:tracePt t="2370" x="7758113" y="2644775"/>
          <p14:tracePt t="2386" x="7742238" y="2613025"/>
          <p14:tracePt t="2394" x="7742238" y="2597150"/>
          <p14:tracePt t="2402" x="7742238" y="2581275"/>
          <p14:tracePt t="2413" x="7726363" y="2565400"/>
          <p14:tracePt t="2427" x="7726363" y="2501900"/>
          <p14:tracePt t="2443" x="7726363" y="2422525"/>
          <p14:tracePt t="2459" x="7726363" y="2376488"/>
          <p14:tracePt t="2474" x="7726363" y="2360613"/>
          <p14:tracePt t="2476" x="7726363" y="2344738"/>
          <p14:tracePt t="2490" x="7726363" y="2328863"/>
          <p14:tracePt t="2491" x="7726363" y="2297113"/>
          <p14:tracePt t="2506" x="7726363" y="2265363"/>
          <p14:tracePt t="2521" x="7726363" y="2249488"/>
          <p14:tracePt t="2522" x="7726363" y="2201863"/>
          <p14:tracePt t="2536" x="7710488" y="2185988"/>
          <p14:tracePt t="2538" x="7662863" y="2138363"/>
          <p14:tracePt t="2552" x="7631113" y="2122488"/>
          <p14:tracePt t="2568" x="7569200" y="2090738"/>
          <p14:tracePt t="2584" x="7521575" y="2058988"/>
          <p14:tracePt t="2599" x="7473950" y="2027238"/>
          <p14:tracePt t="2616" x="7362825" y="1979613"/>
          <p14:tracePt t="2631" x="7235825" y="1963738"/>
          <p14:tracePt t="2646" x="7124700" y="1947863"/>
          <p14:tracePt t="2662" x="7108825" y="1947863"/>
          <p14:tracePt t="3020" x="7108825" y="1931988"/>
          <p14:tracePt t="3275" x="7124700" y="1931988"/>
          <p14:tracePt t="3290" x="7140575" y="1931988"/>
          <p14:tracePt t="3298" x="7156450" y="1900238"/>
          <p14:tracePt t="3314" x="7172325" y="1900238"/>
          <p14:tracePt t="3322" x="7204075" y="1900238"/>
          <p14:tracePt t="3334" x="7235825" y="1884363"/>
          <p14:tracePt t="3349" x="7283450" y="1884363"/>
          <p14:tracePt t="3613" x="7299325" y="1884363"/>
          <p14:tracePt t="3635" x="7315200" y="1884363"/>
          <p14:tracePt t="3642" x="7315200" y="1868488"/>
          <p14:tracePt t="3650" x="7331075" y="1868488"/>
          <p14:tracePt t="3662" x="7362825" y="1868488"/>
          <p14:tracePt t="3678" x="7394575" y="1852613"/>
          <p14:tracePt t="3693" x="7458075" y="1852613"/>
          <p14:tracePt t="3709" x="7489825" y="1820863"/>
          <p14:tracePt t="3724" x="7521575" y="1820863"/>
          <p14:tracePt t="3740" x="7537450" y="1820863"/>
          <p14:tracePt t="3891" x="7553325" y="1820863"/>
          <p14:tracePt t="3898" x="7569200" y="1820863"/>
          <p14:tracePt t="3906" x="7600950" y="1820863"/>
          <p14:tracePt t="3914" x="7631113" y="1820863"/>
          <p14:tracePt t="3927" x="7646988" y="1820863"/>
          <p14:tracePt t="3943" x="7773988" y="1804988"/>
          <p14:tracePt t="3960" x="7916863" y="1804988"/>
          <p14:tracePt t="3975" x="8075613" y="1804988"/>
          <p14:tracePt t="3990" x="8202613" y="1804988"/>
          <p14:tracePt t="4005" x="8280400" y="1804988"/>
          <p14:tracePt t="4194" x="8312150" y="1804988"/>
          <p14:tracePt t="4228" x="8328025" y="1789113"/>
          <p14:tracePt t="4274" x="8343900" y="1789113"/>
          <p14:tracePt t="4314" x="8359775" y="1789113"/>
          <p14:tracePt t="4322" x="8391525" y="1789113"/>
          <p14:tracePt t="4330" x="8407400" y="1789113"/>
          <p14:tracePt t="4338" x="8439150" y="1789113"/>
          <p14:tracePt t="4349" x="8486775" y="1789113"/>
          <p14:tracePt t="4365" x="8582025" y="1773238"/>
          <p14:tracePt t="4380" x="8677275" y="1773238"/>
          <p14:tracePt t="4396" x="8820150" y="1773238"/>
          <p14:tracePt t="4412" x="8961438" y="1773238"/>
          <p14:tracePt t="4428" x="9120188" y="1773238"/>
          <p14:tracePt t="4443" x="9231313" y="1773238"/>
          <p14:tracePt t="4460" x="9310688" y="1773238"/>
          <p14:tracePt t="4475" x="9342438" y="1773238"/>
          <p14:tracePt t="4506" x="9358313" y="1773238"/>
          <p14:tracePt t="4514" x="9390063" y="1773238"/>
          <p14:tracePt t="4522" x="9451975" y="1773238"/>
          <p14:tracePt t="4537" x="9515475" y="1773238"/>
          <p14:tracePt t="4538" x="9547225" y="1773238"/>
          <p14:tracePt t="4552" x="9610725" y="1789113"/>
          <p14:tracePt t="4568" x="9737725" y="1789113"/>
          <p14:tracePt t="4584" x="9848850" y="1820863"/>
          <p14:tracePt t="4599" x="9944100" y="1836738"/>
          <p14:tracePt t="4615" x="10085388" y="1852613"/>
          <p14:tracePt t="4631" x="10260013" y="1868488"/>
          <p14:tracePt t="4647" x="10418763" y="1868488"/>
          <p14:tracePt t="4662" x="10609263" y="1868488"/>
          <p14:tracePt t="4678" x="10782300" y="1868488"/>
          <p14:tracePt t="4693" x="10893425" y="1868488"/>
          <p14:tracePt t="4709" x="10941050" y="1868488"/>
          <p14:tracePt t="4724" x="10956925" y="1868488"/>
          <p14:tracePt t="5186" x="10925175" y="1868488"/>
          <p14:tracePt t="5202" x="10909300" y="1868488"/>
          <p14:tracePt t="5210" x="10877550" y="1868488"/>
          <p14:tracePt t="5218" x="10829925" y="1868488"/>
          <p14:tracePt t="5226" x="10814050" y="1868488"/>
          <p14:tracePt t="5240" x="10766425" y="1868488"/>
          <p14:tracePt t="5255" x="10656888" y="1868488"/>
          <p14:tracePt t="5272" x="10561638" y="1868488"/>
          <p14:tracePt t="5287" x="10482263" y="1868488"/>
          <p14:tracePt t="5303" x="10434638" y="1868488"/>
          <p14:tracePt t="5724" x="10450513" y="1868488"/>
          <p14:tracePt t="5738" x="10466388" y="1852613"/>
          <p14:tracePt t="5746" x="10482263" y="1852613"/>
          <p14:tracePt t="5755" x="10498138" y="1852613"/>
          <p14:tracePt t="5771" x="10561638" y="1820863"/>
          <p14:tracePt t="5787" x="10625138" y="1804988"/>
          <p14:tracePt t="5803" x="10687050" y="1804988"/>
          <p14:tracePt t="5818" x="10766425" y="1804988"/>
          <p14:tracePt t="5834" x="10782300" y="1789113"/>
          <p14:tracePt t="5835" x="10798175" y="1789113"/>
          <p14:tracePt t="5850" x="10861675" y="1789113"/>
          <p14:tracePt t="5865" x="10877550" y="1789113"/>
          <p14:tracePt t="5866" x="10893425" y="1789113"/>
          <p14:tracePt t="5880" x="10925175" y="1789113"/>
          <p14:tracePt t="6150" x="10909300" y="1789113"/>
          <p14:tracePt t="6179" x="10893425" y="1789113"/>
          <p14:tracePt t="6204" x="10877550" y="1789113"/>
          <p14:tracePt t="6210" x="10829925" y="1789113"/>
          <p14:tracePt t="6218" x="10814050" y="1789113"/>
          <p14:tracePt t="6226" x="10766425" y="1820863"/>
          <p14:tracePt t="6240" x="10750550" y="1820863"/>
          <p14:tracePt t="6257" x="10687050" y="1836738"/>
          <p14:tracePt t="6258" x="10641013" y="1836738"/>
          <p14:tracePt t="6271" x="10577513" y="1852613"/>
          <p14:tracePt t="6288" x="10323513" y="1916113"/>
          <p14:tracePt t="6290" x="10133013" y="1979613"/>
          <p14:tracePt t="6302" x="9896475" y="2011363"/>
          <p14:tracePt t="6318" x="9326563" y="2138363"/>
          <p14:tracePt t="6334" x="8629650" y="2249488"/>
          <p14:tracePt t="6350" x="7900988" y="2328863"/>
          <p14:tracePt t="6365" x="7235825" y="2406650"/>
          <p14:tracePt t="6380" x="6570663" y="2533650"/>
          <p14:tracePt t="6396" x="5984875" y="2660650"/>
          <p14:tracePt t="6412" x="5605463" y="2771775"/>
          <p14:tracePt t="6427" x="5446713" y="2819400"/>
          <p14:tracePt t="6443" x="5430838" y="2851150"/>
          <p14:tracePt t="6460" x="5414963" y="2867025"/>
          <p14:tracePt t="6475" x="5383213" y="2898775"/>
          <p14:tracePt t="6476" x="5351463" y="2946400"/>
          <p14:tracePt t="6490" x="5178425" y="3057525"/>
          <p14:tracePt t="6506" x="5051425" y="3135313"/>
          <p14:tracePt t="6507" x="4908550" y="3198813"/>
          <p14:tracePt t="6521" x="4781550" y="3278188"/>
          <p14:tracePt t="6538" x="4338638" y="3452813"/>
          <p14:tracePt t="6552" x="4195763" y="3516313"/>
          <p14:tracePt t="6568" x="3989388" y="3595688"/>
          <p14:tracePt t="6584" x="3848100" y="3659188"/>
          <p14:tracePt t="6600" x="3784600" y="3675063"/>
          <p14:tracePt t="6615" x="3784600" y="3690938"/>
          <p14:tracePt t="6634" x="3784600" y="3722688"/>
          <p14:tracePt t="6747" x="3784600" y="3738563"/>
          <p14:tracePt t="6811" x="3784600" y="3754438"/>
          <p14:tracePt t="6827" x="3784600" y="3770313"/>
          <p14:tracePt t="6834" x="3784600" y="3800475"/>
          <p14:tracePt t="6850" x="3784600" y="3816350"/>
          <p14:tracePt t="6858" x="3784600" y="3832225"/>
          <p14:tracePt t="6866" x="3784600" y="3848100"/>
          <p14:tracePt t="6881" x="3768725" y="3848100"/>
          <p14:tracePt t="6897" x="3752850" y="3879850"/>
          <p14:tracePt t="6898" x="3752850" y="3895725"/>
          <p14:tracePt t="6912" x="3752850" y="3911600"/>
          <p14:tracePt t="6928" x="3721100" y="3927475"/>
          <p14:tracePt t="6946" x="3721100" y="3959225"/>
          <p14:tracePt t="6958" x="3705225" y="3959225"/>
          <p14:tracePt t="6978" x="3705225" y="3975100"/>
          <p14:tracePt t="7002" x="3705225" y="3990975"/>
          <p14:tracePt t="7018" x="3705225" y="4006850"/>
          <p14:tracePt t="7026" x="3705225" y="4038600"/>
          <p14:tracePt t="7037" x="3705225" y="4054475"/>
          <p14:tracePt t="7053" x="3705225" y="4117975"/>
          <p14:tracePt t="7068" x="3736975" y="4197350"/>
          <p14:tracePt t="7085" x="3736975" y="4244975"/>
          <p14:tracePt t="7099" x="3736975" y="4276725"/>
          <p14:tracePt t="7115" x="3736975" y="4292600"/>
          <p14:tracePt t="7130" x="3721100" y="4292600"/>
          <p14:tracePt t="7132" x="3705225" y="4308475"/>
          <p14:tracePt t="7146" x="3705225" y="4324350"/>
          <p14:tracePt t="7147" x="3689350" y="4324350"/>
          <p14:tracePt t="7162" x="3673475" y="4356100"/>
          <p14:tracePt t="7163" x="3641725" y="4356100"/>
          <p14:tracePt t="7177" x="3625850" y="4356100"/>
          <p14:tracePt t="7193" x="3609975" y="4356100"/>
          <p14:tracePt t="7194" x="3594100" y="4356100"/>
          <p14:tracePt t="7209" x="3562350" y="4356100"/>
          <p14:tracePt t="7210" x="3546475" y="4356100"/>
          <p14:tracePt t="7224" x="3514725" y="4356100"/>
          <p14:tracePt t="7240" x="3403600" y="4356100"/>
          <p14:tracePt t="7255" x="3325813" y="4356100"/>
          <p14:tracePt t="7271" x="3309938" y="4324350"/>
          <p14:tracePt t="7287" x="3309938" y="4308475"/>
          <p14:tracePt t="7302" x="3309938" y="4244975"/>
          <p14:tracePt t="7318" x="3309938" y="4229100"/>
          <p14:tracePt t="7334" x="3309938" y="4197350"/>
          <p14:tracePt t="7371" x="3309938" y="4181475"/>
          <p14:tracePt t="7402" x="3309938" y="4165600"/>
          <p14:tracePt t="7418" x="3309938" y="4149725"/>
          <p14:tracePt t="7426" x="3309938" y="4117975"/>
          <p14:tracePt t="7434" x="3325813" y="4117975"/>
          <p14:tracePt t="7443" x="3341688" y="4102100"/>
          <p14:tracePt t="7460" x="3355975" y="4086225"/>
          <p14:tracePt t="7475" x="3371850" y="4086225"/>
          <p14:tracePt t="7490" x="3403600" y="4038600"/>
          <p14:tracePt t="7506" x="3419475" y="4038600"/>
          <p14:tracePt t="7522" x="3419475" y="4022725"/>
          <p14:tracePt t="7555" x="3403600" y="4022725"/>
          <p14:tracePt t="7562" x="3371850" y="4006850"/>
          <p14:tracePt t="7570" x="3309938" y="4006850"/>
          <p14:tracePt t="7583" x="3230563" y="4006850"/>
          <p14:tracePt t="7599" x="3071813" y="3990975"/>
          <p14:tracePt t="7615" x="2897188" y="3943350"/>
          <p14:tracePt t="7630" x="2724150" y="3927475"/>
          <p14:tracePt t="7646" x="2517775" y="3927475"/>
          <p14:tracePt t="7662" x="2327275" y="3927475"/>
          <p14:tracePt t="7677" x="2122488" y="3927475"/>
          <p14:tracePt t="7693" x="1979613" y="3927475"/>
          <p14:tracePt t="7709" x="1884363" y="3927475"/>
          <p14:tracePt t="7725" x="1852613" y="3927475"/>
          <p14:tracePt t="7740" x="1820863" y="3927475"/>
          <p14:tracePt t="7756" x="1804988" y="3927475"/>
          <p14:tracePt t="7829" x="1820863" y="3927475"/>
          <p14:tracePt t="7834" x="1836738" y="3927475"/>
          <p14:tracePt t="7842" x="1900238" y="3911600"/>
          <p14:tracePt t="7850" x="1979613" y="3879850"/>
          <p14:tracePt t="7865" x="2090738" y="3863975"/>
          <p14:tracePt t="7880" x="2454275" y="3784600"/>
          <p14:tracePt t="7882" x="2692400" y="3770313"/>
          <p14:tracePt t="7896" x="2960688" y="3722688"/>
          <p14:tracePt t="7912" x="3514725" y="3706813"/>
          <p14:tracePt t="7928" x="4005263" y="3706813"/>
          <p14:tracePt t="7943" x="4449763" y="3706813"/>
          <p14:tracePt t="7961" x="4781550" y="3722688"/>
          <p14:tracePt t="7962" x="4908550" y="3722688"/>
          <p14:tracePt t="7974" x="4956175" y="3722688"/>
          <p14:tracePt t="7990" x="5003800" y="3722688"/>
          <p14:tracePt t="8005" x="5003800" y="3706813"/>
          <p14:tracePt t="8021" x="5003800" y="3690938"/>
          <p14:tracePt t="8042" x="5019675" y="3675063"/>
          <p14:tracePt t="8052" x="5035550" y="3643313"/>
          <p14:tracePt t="8069" x="5114925" y="3611563"/>
          <p14:tracePt t="8084" x="5178425" y="3563938"/>
          <p14:tracePt t="8099" x="5192713" y="3548063"/>
          <p14:tracePt t="8115" x="5224463" y="3548063"/>
          <p14:tracePt t="8130" x="5240338" y="3548063"/>
          <p14:tracePt t="8132" x="5240338" y="3532188"/>
          <p14:tracePt t="8147" x="5256213" y="3532188"/>
          <p14:tracePt t="8531" x="5224463" y="3563938"/>
          <p14:tracePt t="8546" x="5208588" y="3579813"/>
          <p14:tracePt t="8554" x="5192713" y="3595688"/>
          <p14:tracePt t="8562" x="5178425" y="3595688"/>
          <p14:tracePt t="8570" x="5130800" y="3611563"/>
          <p14:tracePt t="8584" x="5114925" y="3611563"/>
          <p14:tracePt t="8599" x="5099050" y="3643313"/>
          <p14:tracePt t="8979" x="5114925" y="3643313"/>
          <p14:tracePt t="9002" x="5146675" y="3643313"/>
          <p14:tracePt t="9018" x="5162550" y="3627438"/>
          <p14:tracePt t="9034" x="5178425" y="3627438"/>
          <p14:tracePt t="9042" x="5192713" y="3627438"/>
          <p14:tracePt t="9053" x="5224463" y="3627438"/>
          <p14:tracePt t="9068" x="5240338" y="3627438"/>
          <p14:tracePt t="9084" x="5272088" y="3627438"/>
          <p14:tracePt t="9099" x="5303838" y="3627438"/>
          <p14:tracePt t="9349" x="5287963" y="3627438"/>
          <p14:tracePt t="9379" x="5272088" y="3627438"/>
          <p14:tracePt t="9394" x="5256213" y="3627438"/>
          <p14:tracePt t="9402" x="5224463" y="3643313"/>
          <p14:tracePt t="9412" x="5208588" y="3643313"/>
          <p14:tracePt t="9475" x="5192713" y="3643313"/>
          <p14:tracePt t="9490" x="5178425" y="3659188"/>
          <p14:tracePt t="9506" x="5146675" y="3659188"/>
          <p14:tracePt t="9611" x="5162550" y="3659188"/>
          <p14:tracePt t="9626" x="5178425" y="3659188"/>
          <p14:tracePt t="9634" x="5192713" y="3659188"/>
          <p14:tracePt t="9642" x="5224463" y="3643313"/>
          <p14:tracePt t="9658" x="5240338" y="3643313"/>
          <p14:tracePt t="9674" x="5256213" y="3643313"/>
          <p14:tracePt t="10026" x="5208588" y="3643313"/>
          <p14:tracePt t="10034" x="5146675" y="3643313"/>
          <p14:tracePt t="10042" x="5099050" y="3643313"/>
          <p14:tracePt t="10052" x="5035550" y="3643313"/>
          <p14:tracePt t="10069" x="4876800" y="3627438"/>
          <p14:tracePt t="10084" x="4749800" y="3611563"/>
          <p14:tracePt t="10100" x="4718050" y="3595688"/>
          <p14:tracePt t="10115" x="4702175" y="3595688"/>
          <p14:tracePt t="10204" x="4670425" y="3595688"/>
          <p14:tracePt t="10210" x="4638675" y="3595688"/>
          <p14:tracePt t="10219" x="4575175" y="3595688"/>
          <p14:tracePt t="10226" x="4497388" y="3595688"/>
          <p14:tracePt t="10240" x="4418013" y="3595688"/>
          <p14:tracePt t="10256" x="4227513" y="3611563"/>
          <p14:tracePt t="10258" x="4084638" y="3611563"/>
          <p14:tracePt t="10271" x="3911600" y="3643313"/>
          <p14:tracePt t="10287" x="3514725" y="3659188"/>
          <p14:tracePt t="10302" x="3055938" y="3675063"/>
          <p14:tracePt t="10318" x="2533650" y="3722688"/>
          <p14:tracePt t="10334" x="2090738" y="3738563"/>
          <p14:tracePt t="10349" x="1662113" y="3754438"/>
          <p14:tracePt t="10365" x="1377950" y="3770313"/>
          <p14:tracePt t="10381" x="1266825" y="3800475"/>
          <p14:tracePt t="10427" x="1282700" y="3800475"/>
          <p14:tracePt t="10450" x="1298575" y="3800475"/>
          <p14:tracePt t="10492" x="1314450" y="3800475"/>
          <p14:tracePt t="10498" x="1346200" y="3800475"/>
          <p14:tracePt t="10506" x="1362075" y="3800475"/>
          <p14:tracePt t="10521" x="1377950" y="3800475"/>
          <p14:tracePt t="10522" x="1393825" y="3800475"/>
          <p14:tracePt t="10537" x="1425575" y="3800475"/>
          <p14:tracePt t="10552" x="1457325" y="3800475"/>
          <p14:tracePt t="10568" x="1504950" y="3800475"/>
          <p14:tracePt t="10586" x="1520825" y="3800475"/>
          <p14:tracePt t="10611" x="1535113" y="3800475"/>
          <p14:tracePt t="10618" x="1550988" y="3800475"/>
          <p14:tracePt t="10630" x="1582738" y="3800475"/>
          <p14:tracePt t="10646" x="1614488" y="3800475"/>
          <p14:tracePt t="10663" x="1709738" y="3800475"/>
          <p14:tracePt t="10677" x="1916113" y="3800475"/>
          <p14:tracePt t="10693" x="2168525" y="3800475"/>
          <p14:tracePt t="10709" x="2486025" y="3816350"/>
          <p14:tracePt t="10725" x="2960688" y="3848100"/>
          <p14:tracePt t="10740" x="3689350" y="3879850"/>
          <p14:tracePt t="10756" x="4638675" y="3895725"/>
          <p14:tracePt t="10771" x="5653088" y="3927475"/>
          <p14:tracePt t="10787" x="6586538" y="3959225"/>
          <p14:tracePt t="10802" x="6999288" y="3959225"/>
          <p14:tracePt t="10803" x="7378700" y="3975100"/>
          <p14:tracePt t="10818" x="7678738" y="3975100"/>
          <p14:tracePt t="10820" x="7948613" y="3990975"/>
          <p14:tracePt t="10834" x="8280400" y="4006850"/>
          <p14:tracePt t="10849" x="8359775" y="4006850"/>
          <p14:tracePt t="10892" x="8343900" y="4006850"/>
          <p14:tracePt t="11468" x="8391525" y="4006850"/>
          <p14:tracePt t="11475" x="8407400" y="4006850"/>
          <p14:tracePt t="11482" x="8439150" y="4006850"/>
          <p14:tracePt t="11491" x="8470900" y="3990975"/>
          <p14:tracePt t="11506" x="8502650" y="3990975"/>
          <p14:tracePt t="11507" x="8566150" y="3959225"/>
          <p14:tracePt t="11522" x="8709025" y="3943350"/>
          <p14:tracePt t="11539" x="8820150" y="3927475"/>
          <p14:tracePt t="11553" x="8882063" y="3927475"/>
          <p14:tracePt t="11555" x="8913813" y="3911600"/>
          <p14:tracePt t="11569" x="8977313" y="3879850"/>
          <p14:tracePt t="11570" x="8993188" y="3879850"/>
          <p14:tracePt t="11584" x="9024938" y="3863975"/>
          <p14:tracePt t="11586" x="9040813" y="3848100"/>
          <p14:tracePt t="11602" x="9040813" y="3832225"/>
          <p14:tracePt t="11618" x="9024938" y="3832225"/>
          <p14:tracePt t="11631" x="9009063" y="3800475"/>
          <p14:tracePt t="11647" x="8977313" y="3770313"/>
          <p14:tracePt t="11662" x="8850313" y="3754438"/>
          <p14:tracePt t="11678" x="8677275" y="3722688"/>
          <p14:tracePt t="11693" x="8423275" y="3722688"/>
          <p14:tracePt t="11709" x="8154988" y="3738563"/>
          <p14:tracePt t="11724" x="7996238" y="3770313"/>
          <p14:tracePt t="11741" x="7964488" y="3848100"/>
          <p14:tracePt t="11755" x="7964488" y="3959225"/>
          <p14:tracePt t="11771" x="8107363" y="4117975"/>
          <p14:tracePt t="11787" x="8264525" y="4197350"/>
          <p14:tracePt t="11803" x="8391525" y="4276725"/>
          <p14:tracePt t="11818" x="8486775" y="4308475"/>
          <p14:tracePt t="11898" x="8470900" y="4324350"/>
          <p14:tracePt t="11906" x="8455025" y="4324350"/>
          <p14:tracePt t="11914" x="8439150" y="4356100"/>
          <p14:tracePt t="11927" x="8391525" y="4371975"/>
          <p14:tracePt t="11943" x="8343900" y="4387850"/>
          <p14:tracePt t="11959" x="8264525" y="4403725"/>
          <p14:tracePt t="11975" x="8154988" y="4451350"/>
          <p14:tracePt t="11990" x="8075613" y="4481513"/>
          <p14:tracePt t="12006" x="7996238" y="4513263"/>
          <p14:tracePt t="12021" x="7948613" y="4545013"/>
          <p14:tracePt t="12037" x="7885113" y="4608513"/>
          <p14:tracePt t="12053" x="7821613" y="4640263"/>
          <p14:tracePt t="12068" x="7726363" y="4703763"/>
          <p14:tracePt t="12084" x="7600950" y="4767263"/>
          <p14:tracePt t="12099" x="7521575" y="4830763"/>
          <p14:tracePt t="12115" x="7489825" y="4846638"/>
          <p14:tracePt t="12242" x="7521575" y="4846638"/>
          <p14:tracePt t="12250" x="7537450" y="4846638"/>
          <p14:tracePt t="12258" x="7553325" y="4846638"/>
          <p14:tracePt t="12271" x="7600950" y="4846638"/>
          <p14:tracePt t="12287" x="7646988" y="4846638"/>
          <p14:tracePt t="12303" x="7758113" y="4830763"/>
          <p14:tracePt t="12318" x="7853363" y="4814888"/>
          <p14:tracePt t="12334" x="7948613" y="4783138"/>
          <p14:tracePt t="12349" x="8043863" y="4735513"/>
          <p14:tracePt t="12365" x="8107363" y="4672013"/>
          <p14:tracePt t="12380" x="8154988" y="4624388"/>
          <p14:tracePt t="12396" x="8154988" y="4560888"/>
          <p14:tracePt t="12412" x="8154988" y="4497388"/>
          <p14:tracePt t="12428" x="8123238" y="4465638"/>
          <p14:tracePt t="12443" x="8075613" y="4465638"/>
          <p14:tracePt t="12459" x="8043863" y="4465638"/>
          <p14:tracePt t="12474" x="7996238" y="4465638"/>
          <p14:tracePt t="12476" x="7980363" y="4465638"/>
          <p14:tracePt t="12490" x="7964488" y="4465638"/>
          <p14:tracePt t="12491" x="7948613" y="4465638"/>
          <p14:tracePt t="12506" x="7900988" y="4465638"/>
          <p14:tracePt t="12522" x="7885113" y="4465638"/>
          <p14:tracePt t="12563" x="7885113" y="4481513"/>
          <p14:tracePt t="12579" x="7869238" y="4481513"/>
          <p14:tracePt t="12586" x="7869238" y="4513263"/>
          <p14:tracePt t="12626" x="7869238" y="4529138"/>
          <p14:tracePt t="12708" x="7869238" y="4545013"/>
          <p14:tracePt t="12731" x="7837488" y="4545013"/>
          <p14:tracePt t="12738" x="7821613" y="4545013"/>
          <p14:tracePt t="12746" x="7805738" y="4560888"/>
          <p14:tracePt t="12756" x="7789863" y="4560888"/>
          <p14:tracePt t="12771" x="7726363" y="4592638"/>
          <p14:tracePt t="12787" x="7678738" y="4592638"/>
          <p14:tracePt t="12803" x="7646988" y="4592638"/>
          <p14:tracePt t="12957" x="7631113" y="4592638"/>
          <p14:tracePt t="12962" x="7600950" y="4592638"/>
          <p14:tracePt t="12975" x="7569200" y="4592638"/>
          <p14:tracePt t="12990" x="7442200" y="4608513"/>
          <p14:tracePt t="13007" x="7251700" y="4608513"/>
          <p14:tracePt t="13021" x="6999288" y="4608513"/>
          <p14:tracePt t="13037" x="6729413" y="4608513"/>
          <p14:tracePt t="13053" x="6459538" y="4608513"/>
          <p14:tracePt t="13068" x="6175375" y="4608513"/>
          <p14:tracePt t="13084" x="5889625" y="4640263"/>
          <p14:tracePt t="13099" x="5605463" y="4719638"/>
          <p14:tracePt t="13115" x="5383213" y="4783138"/>
          <p14:tracePt t="13132" x="5208588" y="4846638"/>
          <p14:tracePt t="13146" x="5114925" y="4878388"/>
          <p14:tracePt t="13162" x="5067300" y="4926013"/>
          <p14:tracePt t="13163" x="5051425" y="4941888"/>
          <p14:tracePt t="13177" x="5035550" y="4941888"/>
          <p14:tracePt t="13195" x="5035550" y="4957763"/>
          <p14:tracePt t="13226" x="5035550" y="4989513"/>
          <p14:tracePt t="13242" x="5067300" y="5005388"/>
          <p14:tracePt t="13250" x="5083175" y="5037138"/>
          <p14:tracePt t="13258" x="5099050" y="5068888"/>
          <p14:tracePt t="13271" x="5114925" y="5084763"/>
          <p14:tracePt t="13287" x="5178425" y="5146675"/>
          <p14:tracePt t="13302" x="5272088" y="5226050"/>
          <p14:tracePt t="13318" x="5414963" y="5305425"/>
          <p14:tracePt t="13334" x="5589588" y="5353050"/>
          <p14:tracePt t="13349" x="5810250" y="5416550"/>
          <p14:tracePt t="13365" x="6016625" y="5464175"/>
          <p14:tracePt t="13381" x="6127750" y="5480050"/>
          <p14:tracePt t="13396" x="6175375" y="5495925"/>
          <p14:tracePt t="13418" x="6191250" y="5495925"/>
          <p14:tracePt t="13443" x="6191250" y="5464175"/>
          <p14:tracePt t="13450" x="6191250" y="5448300"/>
          <p14:tracePt t="13459" x="6191250" y="5432425"/>
          <p14:tracePt t="13474" x="6191250" y="5416550"/>
          <p14:tracePt t="13475" x="6191250" y="5384800"/>
          <p14:tracePt t="13490" x="6191250" y="5353050"/>
          <p14:tracePt t="13506" x="6191250" y="5305425"/>
          <p14:tracePt t="13521" x="6191250" y="5289550"/>
          <p14:tracePt t="13522" x="6191250" y="5273675"/>
          <p14:tracePt t="13537" x="6207125" y="5257800"/>
          <p14:tracePt t="13553" x="6207125" y="5226050"/>
          <p14:tracePt t="13578" x="6223000" y="5226050"/>
          <p14:tracePt t="13595" x="6254750" y="5210175"/>
          <p14:tracePt t="13602" x="6270625" y="5210175"/>
          <p14:tracePt t="13615" x="6286500" y="5194300"/>
          <p14:tracePt t="13630" x="6365875" y="5178425"/>
          <p14:tracePt t="13646" x="6491288" y="5178425"/>
          <p14:tracePt t="13662" x="6618288" y="5146675"/>
          <p14:tracePt t="13677" x="6777038" y="5146675"/>
          <p14:tracePt t="13693" x="6967538" y="5132388"/>
          <p14:tracePt t="13710" x="7219950" y="5132388"/>
          <p14:tracePt t="13724" x="7521575" y="5132388"/>
          <p14:tracePt t="13740" x="7789863" y="5132388"/>
          <p14:tracePt t="13756" x="7964488" y="5132388"/>
          <p14:tracePt t="13772" x="8091488" y="5116513"/>
          <p14:tracePt t="13786" x="8154988" y="5100638"/>
          <p14:tracePt t="13803" x="8154988" y="5068888"/>
          <p14:tracePt t="13818" x="8154988" y="5053013"/>
          <p14:tracePt t="13819" x="8154988" y="5021263"/>
          <p14:tracePt t="13834" x="8186738" y="4957763"/>
          <p14:tracePt t="13849" x="8186738" y="4910138"/>
          <p14:tracePt t="13851" x="8186738" y="4862513"/>
          <p14:tracePt t="13865" x="8186738" y="4814888"/>
          <p14:tracePt t="13866" x="8186738" y="4783138"/>
          <p14:tracePt t="13880" x="8186738" y="4735513"/>
          <p14:tracePt t="13896" x="8186738" y="4656138"/>
          <p14:tracePt t="13912" x="8186738" y="4592638"/>
          <p14:tracePt t="13928" x="8186738" y="4545013"/>
          <p14:tracePt t="13929" x="8186738" y="4513263"/>
          <p14:tracePt t="13943" x="8186738" y="4497388"/>
          <p14:tracePt t="13959" x="8186738" y="4465638"/>
          <p14:tracePt t="13975" x="8186738" y="4419600"/>
          <p14:tracePt t="13990" x="8186738" y="4356100"/>
          <p14:tracePt t="14005" x="8186738" y="4324350"/>
          <p14:tracePt t="14022" x="8186738" y="4276725"/>
          <p14:tracePt t="14037" x="8232775" y="4229100"/>
          <p14:tracePt t="14053" x="8264525" y="4181475"/>
          <p14:tracePt t="14068" x="8312150" y="4149725"/>
          <p14:tracePt t="14084" x="8343900" y="4117975"/>
          <p14:tracePt t="14099" x="8359775" y="4102100"/>
          <p14:tracePt t="14115" x="8391525" y="4086225"/>
          <p14:tracePt t="14138" x="8391525" y="4070350"/>
          <p14:tracePt t="14178" x="8375650" y="4070350"/>
          <p14:tracePt t="14187" x="8359775" y="4038600"/>
          <p14:tracePt t="14194" x="8343900" y="4038600"/>
          <p14:tracePt t="14208" x="8312150" y="4038600"/>
          <p14:tracePt t="14224" x="8264525" y="4038600"/>
          <p14:tracePt t="14240" x="8154988" y="4038600"/>
          <p14:tracePt t="14255" x="8043863" y="4070350"/>
          <p14:tracePt t="14271" x="7916863" y="4133850"/>
          <p14:tracePt t="14287" x="7805738" y="4197350"/>
          <p14:tracePt t="14303" x="7742238" y="4276725"/>
          <p14:tracePt t="14318" x="7678738" y="4308475"/>
          <p14:tracePt t="14334" x="7646988" y="4371975"/>
          <p14:tracePt t="14349" x="7631113" y="4387850"/>
          <p14:tracePt t="14365" x="7600950" y="4435475"/>
          <p14:tracePt t="14380" x="7585075" y="4435475"/>
          <p14:tracePt t="14396" x="7585075" y="4451350"/>
          <p14:tracePt t="14507" x="7585075" y="4465638"/>
          <p14:tracePt t="14514" x="7553325" y="4481513"/>
          <p14:tracePt t="14522" x="7505700" y="4481513"/>
          <p14:tracePt t="14537" x="7442200" y="4481513"/>
          <p14:tracePt t="14538" x="7362825" y="4513263"/>
          <p14:tracePt t="14552" x="7267575" y="4513263"/>
          <p14:tracePt t="14568" x="7029450" y="4513263"/>
          <p14:tracePt t="14584" x="6777038" y="4513263"/>
          <p14:tracePt t="14599" x="6523038" y="4497388"/>
          <p14:tracePt t="14615" x="6334125" y="4481513"/>
          <p14:tracePt t="14631" x="6238875" y="4481513"/>
          <p14:tracePt t="14667" x="6238875" y="4513263"/>
          <p14:tracePt t="14674" x="6238875" y="4529138"/>
          <p14:tracePt t="14690" x="6223000" y="4545013"/>
          <p14:tracePt t="14698" x="6223000" y="4560888"/>
          <p14:tracePt t="14708" x="6207125" y="4592638"/>
          <p14:tracePt t="14724" x="6175375" y="4624388"/>
          <p14:tracePt t="14741" x="6159500" y="4687888"/>
          <p14:tracePt t="14756" x="6143625" y="4751388"/>
          <p14:tracePt t="14771" x="6096000" y="4799013"/>
          <p14:tracePt t="14787" x="6080125" y="4846638"/>
          <p14:tracePt t="14788" x="6080125" y="4878388"/>
          <p14:tracePt t="14802" x="6048375" y="4910138"/>
          <p14:tracePt t="14804" x="6048375" y="4941888"/>
          <p14:tracePt t="14818" x="6000750" y="4989513"/>
          <p14:tracePt t="14819" x="5984875" y="5005388"/>
          <p14:tracePt t="14834" x="5937250" y="5068888"/>
          <p14:tracePt t="14850" x="5889625" y="5100638"/>
          <p14:tracePt t="14865" x="5857875" y="5116513"/>
          <p14:tracePt t="14866" x="5842000" y="5146675"/>
          <p14:tracePt t="14880" x="5810250" y="5146675"/>
          <p14:tracePt t="14897" x="5748338" y="5162550"/>
          <p14:tracePt t="14899" x="5700713" y="5178425"/>
          <p14:tracePt t="14912" x="5668963" y="5194300"/>
          <p14:tracePt t="14928" x="5605463" y="5241925"/>
          <p14:tracePt t="14943" x="5541963" y="5273675"/>
          <p14:tracePt t="14959" x="5510213" y="5337175"/>
          <p14:tracePt t="14974" x="5494338" y="5353050"/>
          <p14:tracePt t="14994" x="5462588" y="5353050"/>
          <p14:tracePt t="15034" x="5446713" y="5353050"/>
          <p14:tracePt t="15042" x="5446713" y="5337175"/>
          <p14:tracePt t="15054" x="5414963" y="5305425"/>
          <p14:tracePt t="15068" x="5335588" y="5257800"/>
          <p14:tracePt t="15084" x="5208588" y="5178425"/>
          <p14:tracePt t="15100" x="5067300" y="5068888"/>
          <p14:tracePt t="15115" x="4908550" y="4973638"/>
          <p14:tracePt t="15132" x="4733925" y="4878388"/>
          <p14:tracePt t="15147" x="4560888" y="4783138"/>
          <p14:tracePt t="15162" x="4386263" y="4719638"/>
          <p14:tracePt t="15177" x="4322763" y="4703763"/>
          <p14:tracePt t="15178" x="4259263" y="4672013"/>
          <p14:tracePt t="15193" x="4195763" y="4672013"/>
          <p14:tracePt t="15194" x="4164013" y="4672013"/>
          <p14:tracePt t="15209" x="4116388" y="4672013"/>
          <p14:tracePt t="15210" x="4100513" y="4672013"/>
          <p14:tracePt t="15226" x="4084638" y="4672013"/>
          <p14:tracePt t="15242" x="4084638" y="4687888"/>
          <p14:tracePt t="15255" x="4068763" y="4703763"/>
          <p14:tracePt t="15271" x="4037013" y="4751388"/>
          <p14:tracePt t="15287" x="4005263" y="4799013"/>
          <p14:tracePt t="15303" x="3959225" y="4846638"/>
          <p14:tracePt t="15318" x="3943350" y="4878388"/>
          <p14:tracePt t="15334" x="3927475" y="4910138"/>
          <p14:tracePt t="15349" x="3911600" y="4910138"/>
          <p14:tracePt t="15365" x="3911600" y="4926013"/>
          <p14:tracePt t="15380" x="3911600" y="4941888"/>
          <p14:tracePt t="15396" x="3911600" y="4957763"/>
          <p14:tracePt t="15413" x="3911600" y="4989513"/>
          <p14:tracePt t="15427" x="3927475" y="5021263"/>
          <p14:tracePt t="15444" x="3973513" y="5037138"/>
          <p14:tracePt t="15459" x="4005263" y="5068888"/>
          <p14:tracePt t="15474" x="4037013" y="5084763"/>
          <p14:tracePt t="15476" x="4052888" y="5084763"/>
          <p14:tracePt t="15490" x="4084638" y="5100638"/>
          <p14:tracePt t="15491" x="4132263" y="5100638"/>
          <p14:tracePt t="15506" x="4243388" y="5116513"/>
          <p14:tracePt t="15521" x="4306888" y="5116513"/>
          <p14:tracePt t="15522" x="4386263" y="5116513"/>
          <p14:tracePt t="15538" x="4529138" y="5162550"/>
          <p14:tracePt t="15552" x="4591050" y="5178425"/>
          <p14:tracePt t="15568" x="4638675" y="5194300"/>
          <p14:tracePt t="15585" x="4638675" y="5226050"/>
          <p14:tracePt t="15635" x="4622800" y="5241925"/>
          <p14:tracePt t="15642" x="4575175" y="5241925"/>
          <p14:tracePt t="15650" x="4513263" y="5257800"/>
          <p14:tracePt t="15662" x="4433888" y="5257800"/>
          <p14:tracePt t="15678" x="4243388" y="5273675"/>
          <p14:tracePt t="15693" x="3989388" y="5273675"/>
          <p14:tracePt t="15709" x="3752850" y="5305425"/>
          <p14:tracePt t="15724" x="3514725" y="5353050"/>
          <p14:tracePt t="15741" x="3325813" y="5432425"/>
          <p14:tracePt t="15755" x="3214688" y="5559425"/>
          <p14:tracePt t="15771" x="3119438" y="5702300"/>
          <p14:tracePt t="15787" x="3071813" y="5813425"/>
          <p14:tracePt t="15802" x="3071813" y="5859463"/>
          <p14:tracePt t="15804" x="3071813" y="5875338"/>
          <p14:tracePt t="15818" x="3071813" y="5891213"/>
          <p14:tracePt t="15819" x="3071813" y="5907088"/>
          <p14:tracePt t="15834" x="3071813" y="5938838"/>
          <p14:tracePt t="15835" x="3103563" y="5938838"/>
          <p14:tracePt t="15849" x="3119438" y="5954713"/>
          <p14:tracePt t="15850" x="3167063" y="5954713"/>
          <p14:tracePt t="15865" x="3198813" y="5954713"/>
          <p14:tracePt t="15866" x="3262313" y="5970588"/>
          <p14:tracePt t="15880" x="3294063" y="5970588"/>
          <p14:tracePt t="15897" x="3341688" y="5970588"/>
          <p14:tracePt t="15898" x="3355975" y="5970588"/>
          <p14:tracePt t="15912" x="3371850" y="5970588"/>
          <p14:tracePt t="15928" x="3403600" y="5970588"/>
          <p14:tracePt t="15943" x="3419475" y="5938838"/>
          <p14:tracePt t="16028" x="3403600" y="5938838"/>
          <p14:tracePt t="16042" x="3387725" y="5938838"/>
          <p14:tracePt t="16058" x="3371850" y="5938838"/>
          <p14:tracePt t="16220" x="3371850" y="5922963"/>
          <p14:tracePt t="16234" x="3371850" y="5907088"/>
          <p14:tracePt t="16242" x="3371850" y="5891213"/>
          <p14:tracePt t="16274" x="3355975" y="5891213"/>
          <p14:tracePt t="16307" x="3325813" y="5891213"/>
          <p14:tracePt t="16314" x="3309938" y="5891213"/>
          <p14:tracePt t="16339" x="3294063" y="5891213"/>
          <p14:tracePt t="16354" x="3278188" y="5891213"/>
          <p14:tracePt t="16378" x="3246438" y="5891213"/>
          <p14:tracePt t="16394" x="3230563" y="5891213"/>
          <p14:tracePt t="16410" x="3214688" y="5891213"/>
          <p14:tracePt t="16418" x="3198813" y="5891213"/>
          <p14:tracePt t="16429" x="3167063" y="5891213"/>
          <p14:tracePt t="16443" x="3135313" y="5907088"/>
          <p14:tracePt t="16459" x="3071813" y="5907088"/>
          <p14:tracePt t="16474" x="3040063" y="5907088"/>
          <p14:tracePt t="16475" x="3008313" y="5938838"/>
          <p14:tracePt t="16490" x="2928938" y="5938838"/>
          <p14:tracePt t="16506" x="2881313" y="5938838"/>
          <p14:tracePt t="16521" x="2833688" y="5954713"/>
          <p14:tracePt t="16522" x="2801938" y="5954713"/>
          <p14:tracePt t="16536" x="2754313" y="5954713"/>
          <p14:tracePt t="16553" x="2676525" y="5970588"/>
          <p14:tracePt t="16554" x="2613025" y="5970588"/>
          <p14:tracePt t="16568" x="2581275" y="5970588"/>
          <p14:tracePt t="16584" x="2486025" y="5986463"/>
          <p14:tracePt t="16599" x="2422525" y="5986463"/>
          <p14:tracePt t="16615" x="2406650" y="5986463"/>
          <p14:tracePt t="16630" x="2374900" y="6018213"/>
          <p14:tracePt t="16764" x="2374900" y="6034088"/>
          <p14:tracePt t="16892" x="2359025" y="6034088"/>
          <p14:tracePt t="17122" x="2374900" y="6034088"/>
          <p14:tracePt t="17132" x="2390775" y="6018213"/>
          <p14:tracePt t="17138" x="2422525" y="6018213"/>
          <p14:tracePt t="17148" x="2470150" y="6002338"/>
          <p14:tracePt t="17164" x="2581275" y="5970588"/>
          <p14:tracePt t="17179" x="2770188" y="5922963"/>
          <p14:tracePt t="17193" x="2817813" y="5922963"/>
          <p14:tracePt t="17194" x="2881313" y="5907088"/>
          <p14:tracePt t="17209" x="2928938" y="5907088"/>
          <p14:tracePt t="17210" x="2944813" y="5907088"/>
          <p14:tracePt t="17224" x="2960688" y="5907088"/>
          <p14:tracePt t="17240" x="2976563" y="5907088"/>
          <p14:tracePt t="17306" x="2960688" y="5938838"/>
          <p14:tracePt t="17330" x="2928938" y="5938838"/>
          <p14:tracePt t="17404" x="2928938" y="5954713"/>
          <p14:tracePt t="17410" x="2913063" y="5954713"/>
          <p14:tracePt t="17426" x="2897188" y="5954713"/>
          <p14:tracePt t="17442" x="2897188" y="5970588"/>
          <p14:tracePt t="17450" x="2881313" y="5970588"/>
          <p14:tracePt t="17547" x="2897188" y="5970588"/>
          <p14:tracePt t="17554" x="2928938" y="5970588"/>
          <p14:tracePt t="17570" x="2944813" y="5970588"/>
          <p14:tracePt t="17578" x="2960688" y="5986463"/>
          <p14:tracePt t="17627" x="2960688" y="6018213"/>
          <p14:tracePt t="17634" x="2960688" y="6034088"/>
          <p14:tracePt t="17642" x="2960688" y="6049963"/>
          <p14:tracePt t="17650" x="2928938" y="6065838"/>
          <p14:tracePt t="17662" x="2913063" y="6097588"/>
          <p14:tracePt t="17678" x="2849563" y="6145213"/>
          <p14:tracePt t="17693" x="2817813" y="6192838"/>
          <p14:tracePt t="17709" x="2801938" y="6192838"/>
          <p14:tracePt t="17755" x="2849563" y="6192838"/>
          <p14:tracePt t="17763" x="2881313" y="6192838"/>
          <p14:tracePt t="17771" x="2944813" y="6192838"/>
          <p14:tracePt t="17788" x="3119438" y="6192838"/>
          <p14:tracePt t="17802" x="3262313" y="6192838"/>
          <p14:tracePt t="17804" x="3403600" y="6176963"/>
          <p14:tracePt t="17818" x="3816350" y="6176963"/>
          <p14:tracePt t="17834" x="4386263" y="6145213"/>
          <p14:tracePt t="17850" x="5099050" y="6081713"/>
          <p14:tracePt t="17865" x="5478463" y="6065838"/>
          <p14:tracePt t="17866" x="5889625" y="6002338"/>
          <p14:tracePt t="17880" x="6254750" y="5938838"/>
          <p14:tracePt t="17896" x="6935788" y="5829300"/>
          <p14:tracePt t="17912" x="7473950" y="5734050"/>
          <p14:tracePt t="17927" x="7869238" y="5654675"/>
          <p14:tracePt t="17943" x="8170863" y="5575300"/>
          <p14:tracePt t="17959" x="8343900" y="5511800"/>
          <p14:tracePt t="17975" x="8391525" y="5495925"/>
          <p14:tracePt t="18026" x="8407400" y="5495925"/>
          <p14:tracePt t="18034" x="8439150" y="5495925"/>
          <p14:tracePt t="18042" x="8502650" y="5495925"/>
          <p14:tracePt t="18052" x="8582025" y="5495925"/>
          <p14:tracePt t="18068" x="8740775" y="5495925"/>
          <p14:tracePt t="18084" x="8897938" y="5495925"/>
          <p14:tracePt t="18099" x="9056688" y="5511800"/>
          <p14:tracePt t="18115" x="9199563" y="5543550"/>
          <p14:tracePt t="18131" x="9342438" y="5559425"/>
          <p14:tracePt t="18146" x="9390063" y="5559425"/>
          <p14:tracePt t="18147" x="9437688" y="5559425"/>
          <p14:tracePt t="18162" x="9467850" y="5575300"/>
          <p14:tracePt t="18228" x="9451975" y="5575300"/>
          <p14:tracePt t="18258" x="9421813" y="5575300"/>
          <p14:tracePt t="18266" x="9421813" y="5591175"/>
          <p14:tracePt t="18274" x="9405938" y="5591175"/>
          <p14:tracePt t="18287" x="9374188" y="5622925"/>
          <p14:tracePt t="18303" x="9310688" y="5654675"/>
          <p14:tracePt t="18319" x="9263063" y="5702300"/>
          <p14:tracePt t="18333" x="9231313" y="5702300"/>
          <p14:tracePt t="18350" x="9215438" y="5718175"/>
          <p14:tracePt t="18365" x="9215438" y="5734050"/>
          <p14:tracePt t="18380" x="9183688" y="5734050"/>
          <p14:tracePt t="18396" x="9167813" y="5749925"/>
          <p14:tracePt t="18412" x="9104313" y="5781675"/>
          <p14:tracePt t="18427" x="9024938" y="5797550"/>
          <p14:tracePt t="18444" x="8945563" y="5797550"/>
          <p14:tracePt t="18459" x="8913813" y="5797550"/>
          <p14:tracePt t="18460" x="8897938" y="5797550"/>
          <p14:tracePt t="18475" x="8820150" y="5797550"/>
          <p14:tracePt t="18490" x="8740775" y="5797550"/>
          <p14:tracePt t="18507" x="8677275" y="5797550"/>
          <p14:tracePt t="18580" x="8709025" y="5797550"/>
          <p14:tracePt t="18586" x="8724900" y="5797550"/>
          <p14:tracePt t="18594" x="8756650" y="5797550"/>
          <p14:tracePt t="18602" x="8820150" y="5797550"/>
          <p14:tracePt t="18615" x="8882063" y="5781675"/>
          <p14:tracePt t="18631" x="8993188" y="5781675"/>
          <p14:tracePt t="18646" x="9183688" y="5765800"/>
          <p14:tracePt t="18662" x="9294813" y="5765800"/>
          <p14:tracePt t="18677" x="9342438" y="5765800"/>
          <p14:tracePt t="18739" x="9326563" y="5765800"/>
          <p14:tracePt t="18746" x="9326563" y="5749925"/>
          <p14:tracePt t="18755" x="9310688" y="5702300"/>
          <p14:tracePt t="18771" x="9263063" y="5670550"/>
          <p14:tracePt t="18787" x="9215438" y="5607050"/>
          <p14:tracePt t="18802" x="9167813" y="5575300"/>
          <p14:tracePt t="18804" x="9151938" y="5543550"/>
          <p14:tracePt t="18818" x="9136063" y="5543550"/>
          <p14:tracePt t="18834" x="9136063" y="5527675"/>
          <p14:tracePt t="18850" x="9136063" y="5511800"/>
          <p14:tracePt t="18866" x="9151938" y="5495925"/>
          <p14:tracePt t="18880" x="9183688" y="5464175"/>
          <p14:tracePt t="18896" x="9231313" y="5432425"/>
          <p14:tracePt t="18913" x="9278938" y="5416550"/>
          <p14:tracePt t="18914" x="9278938" y="5384800"/>
          <p14:tracePt t="18927" x="9294813" y="5384800"/>
          <p14:tracePt t="18943" x="9294813" y="5368925"/>
          <p14:tracePt t="19140" x="9294813" y="5384800"/>
          <p14:tracePt t="19210" x="9294813" y="5400675"/>
          <p14:tracePt t="19234" x="9263063" y="5400675"/>
          <p14:tracePt t="19250" x="9247188" y="5400675"/>
          <p14:tracePt t="19258" x="9231313" y="5400675"/>
          <p14:tracePt t="19298" x="9215438" y="5400675"/>
          <p14:tracePt t="19322" x="9183688" y="5400675"/>
          <p14:tracePt t="19339" x="9167813" y="5400675"/>
          <p14:tracePt t="19346" x="9167813" y="5416550"/>
          <p14:tracePt t="19354" x="9151938" y="5416550"/>
          <p14:tracePt t="19370" x="9151938" y="5432425"/>
          <p14:tracePt t="19380" x="9136063" y="5464175"/>
          <p14:tracePt t="19396" x="9104313" y="5480050"/>
          <p14:tracePt t="19412" x="9104313" y="5511800"/>
          <p14:tracePt t="19443" x="9120188" y="5543550"/>
          <p14:tracePt t="19460" x="9136063" y="5543550"/>
          <p14:tracePt t="19466" x="9151938" y="5543550"/>
          <p14:tracePt t="19476" x="9183688" y="5543550"/>
          <p14:tracePt t="19490" x="9199563" y="5559425"/>
          <p14:tracePt t="19491" x="9231313" y="5559425"/>
          <p14:tracePt t="19506" x="9294813" y="5559425"/>
          <p14:tracePt t="19521" x="9342438" y="5559425"/>
          <p14:tracePt t="19522" x="9358313" y="5559425"/>
          <p14:tracePt t="19537" x="9374188" y="5559425"/>
          <p14:tracePt t="19538" x="9390063" y="5543550"/>
          <p14:tracePt t="19552" x="9421813" y="5543550"/>
          <p14:tracePt t="19568" x="9451975" y="5511800"/>
          <p14:tracePt t="19584" x="9499600" y="5464175"/>
          <p14:tracePt t="19600" x="9499600" y="5384800"/>
          <p14:tracePt t="19615" x="9499600" y="5257800"/>
          <p14:tracePt t="19631" x="9483725" y="5053013"/>
          <p14:tracePt t="19646" x="9390063" y="4799013"/>
          <p14:tracePt t="19663" x="9231313" y="4592638"/>
          <p14:tracePt t="19677" x="9104313" y="4497388"/>
          <p14:tracePt t="19693" x="9009063" y="4481513"/>
          <p14:tracePt t="19709" x="8929688" y="4481513"/>
          <p14:tracePt t="19724" x="8913813" y="4481513"/>
          <p14:tracePt t="19740" x="8866188" y="4529138"/>
          <p14:tracePt t="19755" x="8850313" y="4592638"/>
          <p14:tracePt t="19771" x="8850313" y="4608513"/>
          <p14:tracePt t="19787" x="8850313" y="4640263"/>
          <p14:tracePt t="19803" x="8866188" y="4672013"/>
          <p14:tracePt t="19818" x="8882063" y="4672013"/>
          <p14:tracePt t="19819" x="8913813" y="4687888"/>
          <p14:tracePt t="19834" x="8945563" y="4687888"/>
          <p14:tracePt t="19835" x="8961438" y="4703763"/>
          <p14:tracePt t="19850" x="8993188" y="4703763"/>
          <p14:tracePt t="19865" x="9024938" y="4719638"/>
          <p14:tracePt t="19883" x="9040813" y="4719638"/>
          <p14:tracePt t="19906" x="9056688" y="4719638"/>
          <p14:tracePt t="19922" x="9072563" y="4672013"/>
          <p14:tracePt t="19930" x="9072563" y="4592638"/>
          <p14:tracePt t="19943" x="9072563" y="4481513"/>
          <p14:tracePt t="19959" x="9009063" y="4086225"/>
          <p14:tracePt t="19974" x="8772525" y="3405188"/>
          <p14:tracePt t="19991" x="8550275" y="2597150"/>
          <p14:tracePt t="20005" x="8359775" y="1663700"/>
          <p14:tracePt t="20022" x="8059738" y="617538"/>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971</TotalTime>
  <Words>1473</Words>
  <Application>Microsoft Office PowerPoint</Application>
  <PresentationFormat>Widescreen</PresentationFormat>
  <Paragraphs>115</Paragraphs>
  <Slides>17</Slides>
  <Notes>17</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 Numeric Overflow Test</vt:lpstr>
      <vt:lpstr>Unit Testing: SQL Injection Test</vt:lpstr>
      <vt:lpstr>Unit Testing: Buffer Overflow Test</vt:lpstr>
      <vt:lpstr>Unit Testing: Encryption Test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Musab Sagri</cp:lastModifiedBy>
  <cp:revision>9</cp:revision>
  <dcterms:created xsi:type="dcterms:W3CDTF">2020-08-19T17:59:24Z</dcterms:created>
  <dcterms:modified xsi:type="dcterms:W3CDTF">2025-06-24T02:40:53Z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